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6" r:id="rId5"/>
    <p:sldId id="270" r:id="rId6"/>
    <p:sldId id="258" r:id="rId7"/>
    <p:sldId id="259" r:id="rId8"/>
    <p:sldId id="269" r:id="rId9"/>
    <p:sldId id="260" r:id="rId10"/>
    <p:sldId id="267" r:id="rId11"/>
    <p:sldId id="262" r:id="rId12"/>
    <p:sldId id="263" r:id="rId13"/>
    <p:sldId id="264" r:id="rId14"/>
    <p:sldId id="268" r:id="rId15"/>
    <p:sldId id="271" r:id="rId16"/>
    <p:sldId id="265"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42"/>
    <p:restoredTop sz="95230"/>
  </p:normalViewPr>
  <p:slideViewPr>
    <p:cSldViewPr snapToGrid="0" snapToObjects="1">
      <p:cViewPr varScale="1">
        <p:scale>
          <a:sx n="97" d="100"/>
          <a:sy n="97" d="100"/>
        </p:scale>
        <p:origin x="4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4B21B9-38CC-45E7-8317-291593A8631E}"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815900BC-2831-411A-AF78-11DF63A08B19}">
      <dgm:prSet/>
      <dgm:spPr/>
      <dgm:t>
        <a:bodyPr/>
        <a:lstStyle/>
        <a:p>
          <a:pPr>
            <a:defRPr b="1"/>
          </a:pPr>
          <a:r>
            <a:rPr lang="en-US"/>
            <a:t>7 Sep.</a:t>
          </a:r>
        </a:p>
      </dgm:t>
    </dgm:pt>
    <dgm:pt modelId="{08722DB8-944A-4C90-A18A-8286C77B0DD7}" type="parTrans" cxnId="{2A51E605-F65B-41C9-A850-3D77324F2B4A}">
      <dgm:prSet/>
      <dgm:spPr/>
      <dgm:t>
        <a:bodyPr/>
        <a:lstStyle/>
        <a:p>
          <a:endParaRPr lang="en-US"/>
        </a:p>
      </dgm:t>
    </dgm:pt>
    <dgm:pt modelId="{8902A9D3-30F8-4169-9B63-CB15A345BA0A}" type="sibTrans" cxnId="{2A51E605-F65B-41C9-A850-3D77324F2B4A}">
      <dgm:prSet/>
      <dgm:spPr/>
      <dgm:t>
        <a:bodyPr/>
        <a:lstStyle/>
        <a:p>
          <a:endParaRPr lang="en-US"/>
        </a:p>
      </dgm:t>
    </dgm:pt>
    <dgm:pt modelId="{BD032B15-753D-46BB-A4B8-12D6D68A90C4}">
      <dgm:prSet/>
      <dgm:spPr/>
      <dgm:t>
        <a:bodyPr/>
        <a:lstStyle/>
        <a:p>
          <a:r>
            <a:rPr lang="en-US"/>
            <a:t>Mission planning phase, project outlined, scope of project decided, stretch goals and minimum viable product decided</a:t>
          </a:r>
        </a:p>
      </dgm:t>
    </dgm:pt>
    <dgm:pt modelId="{5C072940-C572-4716-B981-D98EA07E8954}" type="parTrans" cxnId="{EDD0697D-5942-4DF5-B0CA-7A1375F52718}">
      <dgm:prSet/>
      <dgm:spPr/>
      <dgm:t>
        <a:bodyPr/>
        <a:lstStyle/>
        <a:p>
          <a:endParaRPr lang="en-US"/>
        </a:p>
      </dgm:t>
    </dgm:pt>
    <dgm:pt modelId="{CA61DC49-801B-49C3-941B-9196F2E52A18}" type="sibTrans" cxnId="{EDD0697D-5942-4DF5-B0CA-7A1375F52718}">
      <dgm:prSet/>
      <dgm:spPr/>
      <dgm:t>
        <a:bodyPr/>
        <a:lstStyle/>
        <a:p>
          <a:endParaRPr lang="en-US"/>
        </a:p>
      </dgm:t>
    </dgm:pt>
    <dgm:pt modelId="{0B9BABD0-2F88-4931-B113-4A95272CC1CD}">
      <dgm:prSet/>
      <dgm:spPr/>
      <dgm:t>
        <a:bodyPr/>
        <a:lstStyle/>
        <a:p>
          <a:pPr>
            <a:defRPr b="1"/>
          </a:pPr>
          <a:r>
            <a:rPr lang="en-US"/>
            <a:t>14 Sep.</a:t>
          </a:r>
        </a:p>
      </dgm:t>
    </dgm:pt>
    <dgm:pt modelId="{B7C2F95E-B9A0-47CF-98B4-46D89752B5EE}" type="parTrans" cxnId="{81585758-431C-4834-BAC3-008051618D62}">
      <dgm:prSet/>
      <dgm:spPr/>
      <dgm:t>
        <a:bodyPr/>
        <a:lstStyle/>
        <a:p>
          <a:endParaRPr lang="en-US"/>
        </a:p>
      </dgm:t>
    </dgm:pt>
    <dgm:pt modelId="{10790BEA-2D80-44D1-BD96-E294A40F615A}" type="sibTrans" cxnId="{81585758-431C-4834-BAC3-008051618D62}">
      <dgm:prSet/>
      <dgm:spPr/>
      <dgm:t>
        <a:bodyPr/>
        <a:lstStyle/>
        <a:p>
          <a:endParaRPr lang="en-US"/>
        </a:p>
      </dgm:t>
    </dgm:pt>
    <dgm:pt modelId="{EEFB21DC-75FE-4FE8-B39F-E3B1C4E71B6B}">
      <dgm:prSet/>
      <dgm:spPr/>
      <dgm:t>
        <a:bodyPr/>
        <a:lstStyle/>
        <a:p>
          <a:r>
            <a:rPr lang="en-US" dirty="0"/>
            <a:t>Ground System setup with </a:t>
          </a:r>
          <a:r>
            <a:rPr lang="en-US" dirty="0" err="1"/>
            <a:t>SatNOGS</a:t>
          </a:r>
          <a:r>
            <a:rPr lang="en-US" dirty="0"/>
            <a:t> software, receive a signal from a satellite</a:t>
          </a:r>
        </a:p>
      </dgm:t>
    </dgm:pt>
    <dgm:pt modelId="{A83155C5-BDC6-4C21-9ECC-61ABC1995A17}" type="parTrans" cxnId="{C8C590B5-E608-413E-A4E1-1158C39DD930}">
      <dgm:prSet/>
      <dgm:spPr/>
      <dgm:t>
        <a:bodyPr/>
        <a:lstStyle/>
        <a:p>
          <a:endParaRPr lang="en-US"/>
        </a:p>
      </dgm:t>
    </dgm:pt>
    <dgm:pt modelId="{CC724A73-9356-4A41-8530-73ED98F19784}" type="sibTrans" cxnId="{C8C590B5-E608-413E-A4E1-1158C39DD930}">
      <dgm:prSet/>
      <dgm:spPr/>
      <dgm:t>
        <a:bodyPr/>
        <a:lstStyle/>
        <a:p>
          <a:endParaRPr lang="en-US"/>
        </a:p>
      </dgm:t>
    </dgm:pt>
    <dgm:pt modelId="{A3F8F82C-C577-4E9C-92F0-CE03E6D482ED}">
      <dgm:prSet/>
      <dgm:spPr/>
      <dgm:t>
        <a:bodyPr/>
        <a:lstStyle/>
        <a:p>
          <a:pPr>
            <a:defRPr b="1"/>
          </a:pPr>
          <a:r>
            <a:rPr lang="en-US"/>
            <a:t>21 Sep.</a:t>
          </a:r>
        </a:p>
      </dgm:t>
    </dgm:pt>
    <dgm:pt modelId="{15ECE508-D7BF-4B6C-BF6E-1A07891C9985}" type="parTrans" cxnId="{B10A5293-1FA5-4D19-AF9B-20AA04E07C24}">
      <dgm:prSet/>
      <dgm:spPr/>
      <dgm:t>
        <a:bodyPr/>
        <a:lstStyle/>
        <a:p>
          <a:endParaRPr lang="en-US"/>
        </a:p>
      </dgm:t>
    </dgm:pt>
    <dgm:pt modelId="{85C3A0F7-5BC5-4809-84F0-739D2DBB19FB}" type="sibTrans" cxnId="{B10A5293-1FA5-4D19-AF9B-20AA04E07C24}">
      <dgm:prSet/>
      <dgm:spPr/>
      <dgm:t>
        <a:bodyPr/>
        <a:lstStyle/>
        <a:p>
          <a:endParaRPr lang="en-US"/>
        </a:p>
      </dgm:t>
    </dgm:pt>
    <dgm:pt modelId="{06D858A6-85AF-479F-858D-1A4FC007C701}">
      <dgm:prSet/>
      <dgm:spPr/>
      <dgm:t>
        <a:bodyPr/>
        <a:lstStyle/>
        <a:p>
          <a:r>
            <a:rPr lang="en-US" dirty="0"/>
            <a:t>Ground System and payload integration with ham radios, troubleshooting, and testing</a:t>
          </a:r>
        </a:p>
      </dgm:t>
    </dgm:pt>
    <dgm:pt modelId="{08DE4515-2E46-44C3-B85C-975BDD3C2EC1}" type="parTrans" cxnId="{EF1FB664-0F6E-4782-9B7F-194A2CB5A4E3}">
      <dgm:prSet/>
      <dgm:spPr/>
      <dgm:t>
        <a:bodyPr/>
        <a:lstStyle/>
        <a:p>
          <a:endParaRPr lang="en-US"/>
        </a:p>
      </dgm:t>
    </dgm:pt>
    <dgm:pt modelId="{A48DF24E-96EC-4F93-A961-14D4BE01BAAD}" type="sibTrans" cxnId="{EF1FB664-0F6E-4782-9B7F-194A2CB5A4E3}">
      <dgm:prSet/>
      <dgm:spPr/>
      <dgm:t>
        <a:bodyPr/>
        <a:lstStyle/>
        <a:p>
          <a:endParaRPr lang="en-US"/>
        </a:p>
      </dgm:t>
    </dgm:pt>
    <dgm:pt modelId="{9598DB37-928E-4C15-9B83-463EF71036E1}">
      <dgm:prSet/>
      <dgm:spPr/>
      <dgm:t>
        <a:bodyPr/>
        <a:lstStyle/>
        <a:p>
          <a:pPr>
            <a:defRPr b="1"/>
          </a:pPr>
          <a:r>
            <a:rPr lang="en-US"/>
            <a:t>5 Oct.</a:t>
          </a:r>
        </a:p>
      </dgm:t>
    </dgm:pt>
    <dgm:pt modelId="{966AA54F-A52A-495A-BAD4-1DD08F332D5B}" type="parTrans" cxnId="{D3F8ACB9-BF79-4EDD-9143-34BCDA49575E}">
      <dgm:prSet/>
      <dgm:spPr/>
      <dgm:t>
        <a:bodyPr/>
        <a:lstStyle/>
        <a:p>
          <a:endParaRPr lang="en-US"/>
        </a:p>
      </dgm:t>
    </dgm:pt>
    <dgm:pt modelId="{05D54EDF-9DF4-4029-9E81-5F8CD65B23C7}" type="sibTrans" cxnId="{D3F8ACB9-BF79-4EDD-9143-34BCDA49575E}">
      <dgm:prSet/>
      <dgm:spPr/>
      <dgm:t>
        <a:bodyPr/>
        <a:lstStyle/>
        <a:p>
          <a:endParaRPr lang="en-US"/>
        </a:p>
      </dgm:t>
    </dgm:pt>
    <dgm:pt modelId="{AB18EF50-E68F-450E-89F9-7A83C179B0F1}">
      <dgm:prSet/>
      <dgm:spPr/>
      <dgm:t>
        <a:bodyPr/>
        <a:lstStyle/>
        <a:p>
          <a:r>
            <a:rPr lang="en-US"/>
            <a:t>Balloon communication system integration with ham radio, chassis and other component planning</a:t>
          </a:r>
        </a:p>
      </dgm:t>
    </dgm:pt>
    <dgm:pt modelId="{2114F504-ACAF-4E36-AF3E-46F98CB0936C}" type="parTrans" cxnId="{7C78F373-DA52-447F-BA1A-8E185CEF85F7}">
      <dgm:prSet/>
      <dgm:spPr/>
      <dgm:t>
        <a:bodyPr/>
        <a:lstStyle/>
        <a:p>
          <a:endParaRPr lang="en-US"/>
        </a:p>
      </dgm:t>
    </dgm:pt>
    <dgm:pt modelId="{15C65DA2-84CB-4199-AB34-490FF456A5F3}" type="sibTrans" cxnId="{7C78F373-DA52-447F-BA1A-8E185CEF85F7}">
      <dgm:prSet/>
      <dgm:spPr/>
      <dgm:t>
        <a:bodyPr/>
        <a:lstStyle/>
        <a:p>
          <a:endParaRPr lang="en-US"/>
        </a:p>
      </dgm:t>
    </dgm:pt>
    <dgm:pt modelId="{D6D74DDA-DE77-42AF-A112-74DFE58DC672}">
      <dgm:prSet/>
      <dgm:spPr/>
      <dgm:t>
        <a:bodyPr/>
        <a:lstStyle/>
        <a:p>
          <a:pPr>
            <a:defRPr b="1"/>
          </a:pPr>
          <a:r>
            <a:rPr lang="en-US"/>
            <a:t>19 Oct.</a:t>
          </a:r>
        </a:p>
      </dgm:t>
    </dgm:pt>
    <dgm:pt modelId="{3BC0231E-D0FA-4A2D-8CDD-9EDBE0599250}" type="parTrans" cxnId="{F78308CB-916C-4822-8ACA-A193B0D8137A}">
      <dgm:prSet/>
      <dgm:spPr/>
      <dgm:t>
        <a:bodyPr/>
        <a:lstStyle/>
        <a:p>
          <a:endParaRPr lang="en-US"/>
        </a:p>
      </dgm:t>
    </dgm:pt>
    <dgm:pt modelId="{614435FE-C75D-495B-A0C6-7043F3983AB3}" type="sibTrans" cxnId="{F78308CB-916C-4822-8ACA-A193B0D8137A}">
      <dgm:prSet/>
      <dgm:spPr/>
      <dgm:t>
        <a:bodyPr/>
        <a:lstStyle/>
        <a:p>
          <a:endParaRPr lang="en-US"/>
        </a:p>
      </dgm:t>
    </dgm:pt>
    <dgm:pt modelId="{F276CA27-7753-466C-91CF-C3F7F1A99A54}">
      <dgm:prSet/>
      <dgm:spPr/>
      <dgm:t>
        <a:bodyPr/>
        <a:lstStyle/>
        <a:p>
          <a:r>
            <a:rPr lang="en-US"/>
            <a:t>Construction of chassis for balloon system and testing for communication between ground system and transmission system</a:t>
          </a:r>
        </a:p>
      </dgm:t>
    </dgm:pt>
    <dgm:pt modelId="{7E21C1A9-C13F-4C5F-9957-479902C60F5F}" type="parTrans" cxnId="{00E84EEE-A324-4858-A1C0-A1FB47F339F3}">
      <dgm:prSet/>
      <dgm:spPr/>
      <dgm:t>
        <a:bodyPr/>
        <a:lstStyle/>
        <a:p>
          <a:endParaRPr lang="en-US"/>
        </a:p>
      </dgm:t>
    </dgm:pt>
    <dgm:pt modelId="{5576D2BF-86ED-4E78-B341-26E305683E9C}" type="sibTrans" cxnId="{00E84EEE-A324-4858-A1C0-A1FB47F339F3}">
      <dgm:prSet/>
      <dgm:spPr/>
      <dgm:t>
        <a:bodyPr/>
        <a:lstStyle/>
        <a:p>
          <a:endParaRPr lang="en-US"/>
        </a:p>
      </dgm:t>
    </dgm:pt>
    <dgm:pt modelId="{70E15623-9D55-425F-A7F8-5842ABCF0F7F}">
      <dgm:prSet/>
      <dgm:spPr/>
      <dgm:t>
        <a:bodyPr/>
        <a:lstStyle/>
        <a:p>
          <a:pPr>
            <a:defRPr b="1"/>
          </a:pPr>
          <a:r>
            <a:rPr lang="en-US"/>
            <a:t>2 Nov.</a:t>
          </a:r>
        </a:p>
      </dgm:t>
    </dgm:pt>
    <dgm:pt modelId="{67276D7C-D730-4EF6-9ADD-05F7F59A3685}" type="parTrans" cxnId="{B3B68B96-6C5F-46A4-87CA-65AE97A3F915}">
      <dgm:prSet/>
      <dgm:spPr/>
      <dgm:t>
        <a:bodyPr/>
        <a:lstStyle/>
        <a:p>
          <a:endParaRPr lang="en-US"/>
        </a:p>
      </dgm:t>
    </dgm:pt>
    <dgm:pt modelId="{CF3494FA-52C6-43BF-9722-CB17A759CB19}" type="sibTrans" cxnId="{B3B68B96-6C5F-46A4-87CA-65AE97A3F915}">
      <dgm:prSet/>
      <dgm:spPr/>
      <dgm:t>
        <a:bodyPr/>
        <a:lstStyle/>
        <a:p>
          <a:endParaRPr lang="en-US"/>
        </a:p>
      </dgm:t>
    </dgm:pt>
    <dgm:pt modelId="{5D5FBAFE-0712-46C4-817E-84C6AEFD9A57}">
      <dgm:prSet/>
      <dgm:spPr/>
      <dgm:t>
        <a:bodyPr/>
        <a:lstStyle/>
        <a:p>
          <a:r>
            <a:rPr lang="en-US" dirty="0"/>
            <a:t>Troubleshooting signal relay, GPS and other sensor integration into chassis. Launch of system and recovery, analysis</a:t>
          </a:r>
        </a:p>
      </dgm:t>
    </dgm:pt>
    <dgm:pt modelId="{4603B0D7-1C2E-456B-A42E-FD6D631E51F2}" type="parTrans" cxnId="{B298F22F-A3E2-461D-A94C-408111E54BE1}">
      <dgm:prSet/>
      <dgm:spPr/>
      <dgm:t>
        <a:bodyPr/>
        <a:lstStyle/>
        <a:p>
          <a:endParaRPr lang="en-US"/>
        </a:p>
      </dgm:t>
    </dgm:pt>
    <dgm:pt modelId="{BA387C12-EA60-4AD3-8819-9C8A1FCF0B4F}" type="sibTrans" cxnId="{B298F22F-A3E2-461D-A94C-408111E54BE1}">
      <dgm:prSet/>
      <dgm:spPr/>
      <dgm:t>
        <a:bodyPr/>
        <a:lstStyle/>
        <a:p>
          <a:endParaRPr lang="en-US"/>
        </a:p>
      </dgm:t>
    </dgm:pt>
    <dgm:pt modelId="{04D6438C-BA3E-42B0-827F-B0E847C27896}">
      <dgm:prSet/>
      <dgm:spPr/>
      <dgm:t>
        <a:bodyPr/>
        <a:lstStyle/>
        <a:p>
          <a:r>
            <a:rPr lang="en-US"/>
            <a:t>Recalculate Link budget, plan Aluminum chassis and other possible sensors</a:t>
          </a:r>
        </a:p>
      </dgm:t>
    </dgm:pt>
    <dgm:pt modelId="{86ED5D3B-1D47-49A2-B1D8-5807051C821D}" type="parTrans" cxnId="{9618C000-279B-4BB5-A052-739949FD72B2}">
      <dgm:prSet/>
      <dgm:spPr/>
      <dgm:t>
        <a:bodyPr/>
        <a:lstStyle/>
        <a:p>
          <a:endParaRPr lang="en-US"/>
        </a:p>
      </dgm:t>
    </dgm:pt>
    <dgm:pt modelId="{BD708572-EB9E-4AF9-BF38-21E5D306EF87}" type="sibTrans" cxnId="{9618C000-279B-4BB5-A052-739949FD72B2}">
      <dgm:prSet/>
      <dgm:spPr/>
      <dgm:t>
        <a:bodyPr/>
        <a:lstStyle/>
        <a:p>
          <a:endParaRPr lang="en-US"/>
        </a:p>
      </dgm:t>
    </dgm:pt>
    <dgm:pt modelId="{744B2153-6BF3-4475-BAE7-ED4DAEBF4F54}">
      <dgm:prSet/>
      <dgm:spPr/>
      <dgm:t>
        <a:bodyPr/>
        <a:lstStyle/>
        <a:p>
          <a:pPr>
            <a:defRPr b="1"/>
          </a:pPr>
          <a:r>
            <a:rPr lang="en-US"/>
            <a:t>30 Nov.</a:t>
          </a:r>
        </a:p>
      </dgm:t>
    </dgm:pt>
    <dgm:pt modelId="{5B728D64-8DF0-46BB-972B-E007F11318A8}" type="parTrans" cxnId="{EE6466B7-3F98-4390-8D33-ADADA0E3AB5D}">
      <dgm:prSet/>
      <dgm:spPr/>
      <dgm:t>
        <a:bodyPr/>
        <a:lstStyle/>
        <a:p>
          <a:endParaRPr lang="en-US"/>
        </a:p>
      </dgm:t>
    </dgm:pt>
    <dgm:pt modelId="{66B61346-5614-4010-ABB2-328018C55F21}" type="sibTrans" cxnId="{EE6466B7-3F98-4390-8D33-ADADA0E3AB5D}">
      <dgm:prSet/>
      <dgm:spPr/>
      <dgm:t>
        <a:bodyPr/>
        <a:lstStyle/>
        <a:p>
          <a:endParaRPr lang="en-US"/>
        </a:p>
      </dgm:t>
    </dgm:pt>
    <dgm:pt modelId="{665B9A6B-8A3A-4F6C-B76B-ABA9470ABB1F}">
      <dgm:prSet/>
      <dgm:spPr/>
      <dgm:t>
        <a:bodyPr/>
        <a:lstStyle/>
        <a:p>
          <a:r>
            <a:rPr lang="en-US" dirty="0"/>
            <a:t>Integration of additional sensors (team member departed), continued troubleshooting of data transmission</a:t>
          </a:r>
        </a:p>
      </dgm:t>
    </dgm:pt>
    <dgm:pt modelId="{3F616573-CCD6-4636-B707-CAE68BB81947}" type="parTrans" cxnId="{3CAE66DB-5B53-461E-A60D-A9F66531D743}">
      <dgm:prSet/>
      <dgm:spPr/>
      <dgm:t>
        <a:bodyPr/>
        <a:lstStyle/>
        <a:p>
          <a:endParaRPr lang="en-US"/>
        </a:p>
      </dgm:t>
    </dgm:pt>
    <dgm:pt modelId="{23608AE1-FFBC-4B1D-A92F-2BBBF87A5AC0}" type="sibTrans" cxnId="{3CAE66DB-5B53-461E-A60D-A9F66531D743}">
      <dgm:prSet/>
      <dgm:spPr/>
      <dgm:t>
        <a:bodyPr/>
        <a:lstStyle/>
        <a:p>
          <a:endParaRPr lang="en-US"/>
        </a:p>
      </dgm:t>
    </dgm:pt>
    <dgm:pt modelId="{CA5009FD-0EC1-4723-8DEE-E32F5BD162BB}">
      <dgm:prSet/>
      <dgm:spPr/>
      <dgm:t>
        <a:bodyPr/>
        <a:lstStyle/>
        <a:p>
          <a:pPr>
            <a:defRPr b="1"/>
          </a:pPr>
          <a:r>
            <a:rPr lang="en-US"/>
            <a:t>7 Dec.</a:t>
          </a:r>
        </a:p>
      </dgm:t>
    </dgm:pt>
    <dgm:pt modelId="{15066D09-7769-4A63-9469-93815FC16868}" type="parTrans" cxnId="{D9F168B0-6649-4CF1-AF3B-3103662BCA89}">
      <dgm:prSet/>
      <dgm:spPr/>
      <dgm:t>
        <a:bodyPr/>
        <a:lstStyle/>
        <a:p>
          <a:endParaRPr lang="en-US"/>
        </a:p>
      </dgm:t>
    </dgm:pt>
    <dgm:pt modelId="{95618FCF-361B-47BD-9718-B30A22F5D7D1}" type="sibTrans" cxnId="{D9F168B0-6649-4CF1-AF3B-3103662BCA89}">
      <dgm:prSet/>
      <dgm:spPr/>
      <dgm:t>
        <a:bodyPr/>
        <a:lstStyle/>
        <a:p>
          <a:endParaRPr lang="en-US"/>
        </a:p>
      </dgm:t>
    </dgm:pt>
    <dgm:pt modelId="{A4604B8E-6671-42FC-A206-6C61FE7C92BE}">
      <dgm:prSet/>
      <dgm:spPr/>
      <dgm:t>
        <a:bodyPr/>
        <a:lstStyle/>
        <a:p>
          <a:r>
            <a:rPr lang="en-US" dirty="0"/>
            <a:t>Cleanup GitHub, reconfigure the architecture for Raspberry pi and radios, upload all relevant mission data</a:t>
          </a:r>
        </a:p>
      </dgm:t>
    </dgm:pt>
    <dgm:pt modelId="{417BB9C3-AE6D-41BC-B8D7-C6C130C6E018}" type="parTrans" cxnId="{5707CCA0-E986-4BDB-9595-9CF29D7B0E35}">
      <dgm:prSet/>
      <dgm:spPr/>
      <dgm:t>
        <a:bodyPr/>
        <a:lstStyle/>
        <a:p>
          <a:endParaRPr lang="en-US"/>
        </a:p>
      </dgm:t>
    </dgm:pt>
    <dgm:pt modelId="{AD45D1FC-185E-4075-9022-573D525ACF6A}" type="sibTrans" cxnId="{5707CCA0-E986-4BDB-9595-9CF29D7B0E35}">
      <dgm:prSet/>
      <dgm:spPr/>
      <dgm:t>
        <a:bodyPr/>
        <a:lstStyle/>
        <a:p>
          <a:endParaRPr lang="en-US"/>
        </a:p>
      </dgm:t>
    </dgm:pt>
    <dgm:pt modelId="{F57F837E-20CE-488B-A983-6DDBAAAE542B}">
      <dgm:prSet/>
      <dgm:spPr/>
      <dgm:t>
        <a:bodyPr/>
        <a:lstStyle/>
        <a:p>
          <a:pPr>
            <a:defRPr b="1"/>
          </a:pPr>
          <a:r>
            <a:rPr lang="en-US"/>
            <a:t>16 Nov.</a:t>
          </a:r>
        </a:p>
      </dgm:t>
    </dgm:pt>
    <dgm:pt modelId="{4A2DACCD-9274-4B52-A905-C56C6403401C}" type="sibTrans" cxnId="{FE88173A-6EC9-4E3C-BB7C-4CF1F52A7BDA}">
      <dgm:prSet/>
      <dgm:spPr/>
      <dgm:t>
        <a:bodyPr/>
        <a:lstStyle/>
        <a:p>
          <a:endParaRPr lang="en-US"/>
        </a:p>
      </dgm:t>
    </dgm:pt>
    <dgm:pt modelId="{65B51803-8D77-471F-9B9B-66B3F8809CBE}" type="parTrans" cxnId="{FE88173A-6EC9-4E3C-BB7C-4CF1F52A7BDA}">
      <dgm:prSet/>
      <dgm:spPr/>
      <dgm:t>
        <a:bodyPr/>
        <a:lstStyle/>
        <a:p>
          <a:endParaRPr lang="en-US"/>
        </a:p>
      </dgm:t>
    </dgm:pt>
    <dgm:pt modelId="{BD1483BD-D22A-4840-82FB-8E2B0B8E6FC8}" type="pres">
      <dgm:prSet presAssocID="{974B21B9-38CC-45E7-8317-291593A8631E}" presName="root" presStyleCnt="0">
        <dgm:presLayoutVars>
          <dgm:chMax/>
          <dgm:chPref/>
          <dgm:animLvl val="lvl"/>
        </dgm:presLayoutVars>
      </dgm:prSet>
      <dgm:spPr/>
    </dgm:pt>
    <dgm:pt modelId="{A9C07F6A-5B0B-E440-A8B6-B5AFDA3EF73A}" type="pres">
      <dgm:prSet presAssocID="{974B21B9-38CC-45E7-8317-291593A8631E}" presName="divider" presStyleLbl="fgAcc1" presStyleIdx="0" presStyleCnt="10"/>
      <dgm:spPr>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gm:spPr>
    </dgm:pt>
    <dgm:pt modelId="{33D3C6A4-A772-7149-8E63-5BA16417218B}" type="pres">
      <dgm:prSet presAssocID="{974B21B9-38CC-45E7-8317-291593A8631E}" presName="nodes" presStyleCnt="0">
        <dgm:presLayoutVars>
          <dgm:chMax/>
          <dgm:chPref/>
          <dgm:animLvl val="lvl"/>
        </dgm:presLayoutVars>
      </dgm:prSet>
      <dgm:spPr/>
    </dgm:pt>
    <dgm:pt modelId="{41A58F27-24B3-474A-9F74-88459A6D781F}" type="pres">
      <dgm:prSet presAssocID="{815900BC-2831-411A-AF78-11DF63A08B19}" presName="composite" presStyleCnt="0"/>
      <dgm:spPr/>
    </dgm:pt>
    <dgm:pt modelId="{32BD42FE-DE65-4D42-ADDD-D1ED19FC693E}" type="pres">
      <dgm:prSet presAssocID="{815900BC-2831-411A-AF78-11DF63A08B19}" presName="ConnectorPoint" presStyleLbl="lnNode1" presStyleIdx="0" presStyleCnt="9"/>
      <dgm:spPr>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gm:spPr>
    </dgm:pt>
    <dgm:pt modelId="{64B4E5F2-6067-0C42-8A2D-B3CE3892B6FA}" type="pres">
      <dgm:prSet presAssocID="{815900BC-2831-411A-AF78-11DF63A08B19}" presName="DropPinPlaceHolder" presStyleCnt="0"/>
      <dgm:spPr/>
    </dgm:pt>
    <dgm:pt modelId="{6E6FF2F6-A181-2741-9455-1D210A1BEC44}" type="pres">
      <dgm:prSet presAssocID="{815900BC-2831-411A-AF78-11DF63A08B19}" presName="DropPin" presStyleLbl="alignNode1" presStyleIdx="0" presStyleCnt="9"/>
      <dgm:spPr/>
    </dgm:pt>
    <dgm:pt modelId="{A2A6015D-FFCE-E142-9614-D0A9E9E1FFF2}" type="pres">
      <dgm:prSet presAssocID="{815900BC-2831-411A-AF78-11DF63A08B19}" presName="Ellipse" presStyleLbl="fgAcc1" presStyleIdx="1" presStyleCnt="10"/>
      <dgm:spPr>
        <a:solidFill>
          <a:schemeClr val="lt1">
            <a:alpha val="90000"/>
            <a:hueOff val="0"/>
            <a:satOff val="0"/>
            <a:lumOff val="0"/>
            <a:alphaOff val="0"/>
          </a:schemeClr>
        </a:solidFill>
        <a:ln w="19050" cap="rnd" cmpd="sng" algn="ctr">
          <a:noFill/>
          <a:prstDash val="solid"/>
        </a:ln>
        <a:effectLst/>
      </dgm:spPr>
    </dgm:pt>
    <dgm:pt modelId="{A8942708-DD47-934B-A91F-2161C20B26D5}" type="pres">
      <dgm:prSet presAssocID="{815900BC-2831-411A-AF78-11DF63A08B19}" presName="L2TextContainer" presStyleLbl="revTx" presStyleIdx="0" presStyleCnt="18">
        <dgm:presLayoutVars>
          <dgm:bulletEnabled val="1"/>
        </dgm:presLayoutVars>
      </dgm:prSet>
      <dgm:spPr/>
    </dgm:pt>
    <dgm:pt modelId="{5A538D4B-AF9B-F04E-9E95-1531EFD188E9}" type="pres">
      <dgm:prSet presAssocID="{815900BC-2831-411A-AF78-11DF63A08B19}" presName="L1TextContainer" presStyleLbl="revTx" presStyleIdx="1" presStyleCnt="18">
        <dgm:presLayoutVars>
          <dgm:chMax val="1"/>
          <dgm:chPref val="1"/>
          <dgm:bulletEnabled val="1"/>
        </dgm:presLayoutVars>
      </dgm:prSet>
      <dgm:spPr/>
    </dgm:pt>
    <dgm:pt modelId="{474B6892-32F6-4E42-A7C3-2845FE12E40E}" type="pres">
      <dgm:prSet presAssocID="{815900BC-2831-411A-AF78-11DF63A08B19}" presName="ConnectLine" presStyleLbl="sibTrans1D1" presStyleIdx="0" presStyleCnt="9"/>
      <dgm:spPr>
        <a:noFill/>
        <a:ln w="12700" cap="rnd" cmpd="sng" algn="ctr">
          <a:solidFill>
            <a:schemeClr val="accent2">
              <a:hueOff val="0"/>
              <a:satOff val="0"/>
              <a:lumOff val="0"/>
              <a:alphaOff val="0"/>
            </a:schemeClr>
          </a:solidFill>
          <a:prstDash val="dash"/>
        </a:ln>
        <a:effectLst/>
      </dgm:spPr>
    </dgm:pt>
    <dgm:pt modelId="{B46689AB-4039-7340-8821-82C7B77F38E4}" type="pres">
      <dgm:prSet presAssocID="{815900BC-2831-411A-AF78-11DF63A08B19}" presName="EmptyPlaceHolder" presStyleCnt="0"/>
      <dgm:spPr/>
    </dgm:pt>
    <dgm:pt modelId="{5DE92E06-9996-0040-88CB-BFE37B04A304}" type="pres">
      <dgm:prSet presAssocID="{8902A9D3-30F8-4169-9B63-CB15A345BA0A}" presName="spaceBetweenRectangles" presStyleCnt="0"/>
      <dgm:spPr/>
    </dgm:pt>
    <dgm:pt modelId="{28A39F1C-75DC-2B4B-9AF2-F1257308066A}" type="pres">
      <dgm:prSet presAssocID="{0B9BABD0-2F88-4931-B113-4A95272CC1CD}" presName="composite" presStyleCnt="0"/>
      <dgm:spPr/>
    </dgm:pt>
    <dgm:pt modelId="{9266DCE6-1A5E-C94C-9331-D6353563AE21}" type="pres">
      <dgm:prSet presAssocID="{0B9BABD0-2F88-4931-B113-4A95272CC1CD}" presName="ConnectorPoint" presStyleLbl="lnNode1" presStyleIdx="1" presStyleCnt="9"/>
      <dgm:spPr>
        <a:solidFill>
          <a:schemeClr val="accent2">
            <a:hueOff val="-388769"/>
            <a:satOff val="-2057"/>
            <a:lumOff val="-784"/>
            <a:alphaOff val="0"/>
          </a:schemeClr>
        </a:solidFill>
        <a:ln w="6350" cap="rnd" cmpd="sng" algn="ctr">
          <a:solidFill>
            <a:schemeClr val="lt1">
              <a:hueOff val="0"/>
              <a:satOff val="0"/>
              <a:lumOff val="0"/>
              <a:alphaOff val="0"/>
            </a:schemeClr>
          </a:solidFill>
          <a:prstDash val="solid"/>
        </a:ln>
        <a:effectLst/>
      </dgm:spPr>
    </dgm:pt>
    <dgm:pt modelId="{20674F4A-5632-5F43-BD6D-DB5AA8ED914C}" type="pres">
      <dgm:prSet presAssocID="{0B9BABD0-2F88-4931-B113-4A95272CC1CD}" presName="DropPinPlaceHolder" presStyleCnt="0"/>
      <dgm:spPr/>
    </dgm:pt>
    <dgm:pt modelId="{9E86E3AD-9E93-9F45-9710-CE8E0132A65C}" type="pres">
      <dgm:prSet presAssocID="{0B9BABD0-2F88-4931-B113-4A95272CC1CD}" presName="DropPin" presStyleLbl="alignNode1" presStyleIdx="1" presStyleCnt="9"/>
      <dgm:spPr/>
    </dgm:pt>
    <dgm:pt modelId="{440F061F-C63D-A14F-9AD9-C4F3CF6B1E2D}" type="pres">
      <dgm:prSet presAssocID="{0B9BABD0-2F88-4931-B113-4A95272CC1CD}" presName="Ellipse" presStyleLbl="fgAcc1" presStyleIdx="2" presStyleCnt="10"/>
      <dgm:spPr>
        <a:solidFill>
          <a:schemeClr val="lt1">
            <a:alpha val="90000"/>
            <a:hueOff val="0"/>
            <a:satOff val="0"/>
            <a:lumOff val="0"/>
            <a:alphaOff val="0"/>
          </a:schemeClr>
        </a:solidFill>
        <a:ln w="19050" cap="rnd" cmpd="sng" algn="ctr">
          <a:noFill/>
          <a:prstDash val="solid"/>
        </a:ln>
        <a:effectLst/>
      </dgm:spPr>
    </dgm:pt>
    <dgm:pt modelId="{A3C9DAF2-9F93-604D-BCD8-0A13384A34D5}" type="pres">
      <dgm:prSet presAssocID="{0B9BABD0-2F88-4931-B113-4A95272CC1CD}" presName="L2TextContainer" presStyleLbl="revTx" presStyleIdx="2" presStyleCnt="18">
        <dgm:presLayoutVars>
          <dgm:bulletEnabled val="1"/>
        </dgm:presLayoutVars>
      </dgm:prSet>
      <dgm:spPr/>
    </dgm:pt>
    <dgm:pt modelId="{279AA830-176B-0B48-A0C1-1E8F37E23E64}" type="pres">
      <dgm:prSet presAssocID="{0B9BABD0-2F88-4931-B113-4A95272CC1CD}" presName="L1TextContainer" presStyleLbl="revTx" presStyleIdx="3" presStyleCnt="18">
        <dgm:presLayoutVars>
          <dgm:chMax val="1"/>
          <dgm:chPref val="1"/>
          <dgm:bulletEnabled val="1"/>
        </dgm:presLayoutVars>
      </dgm:prSet>
      <dgm:spPr/>
    </dgm:pt>
    <dgm:pt modelId="{8402E7E9-F910-7B4F-973F-3B7B4902C0EE}" type="pres">
      <dgm:prSet presAssocID="{0B9BABD0-2F88-4931-B113-4A95272CC1CD}" presName="ConnectLine" presStyleLbl="sibTrans1D1" presStyleIdx="1" presStyleCnt="9"/>
      <dgm:spPr>
        <a:noFill/>
        <a:ln w="12700" cap="rnd" cmpd="sng" algn="ctr">
          <a:solidFill>
            <a:schemeClr val="accent2">
              <a:hueOff val="-388769"/>
              <a:satOff val="-2057"/>
              <a:lumOff val="-784"/>
              <a:alphaOff val="0"/>
            </a:schemeClr>
          </a:solidFill>
          <a:prstDash val="dash"/>
        </a:ln>
        <a:effectLst/>
      </dgm:spPr>
    </dgm:pt>
    <dgm:pt modelId="{EE54F632-FBD0-4A4A-9683-9FB633691F1F}" type="pres">
      <dgm:prSet presAssocID="{0B9BABD0-2F88-4931-B113-4A95272CC1CD}" presName="EmptyPlaceHolder" presStyleCnt="0"/>
      <dgm:spPr/>
    </dgm:pt>
    <dgm:pt modelId="{1BEAEFB6-FB1C-EE45-93A2-40B9D605988B}" type="pres">
      <dgm:prSet presAssocID="{10790BEA-2D80-44D1-BD96-E294A40F615A}" presName="spaceBetweenRectangles" presStyleCnt="0"/>
      <dgm:spPr/>
    </dgm:pt>
    <dgm:pt modelId="{6644B79B-77FD-CE4C-9793-79FDED89E32D}" type="pres">
      <dgm:prSet presAssocID="{A3F8F82C-C577-4E9C-92F0-CE03E6D482ED}" presName="composite" presStyleCnt="0"/>
      <dgm:spPr/>
    </dgm:pt>
    <dgm:pt modelId="{B8F57942-46EA-1A44-826A-E3EFBAD3418B}" type="pres">
      <dgm:prSet presAssocID="{A3F8F82C-C577-4E9C-92F0-CE03E6D482ED}" presName="ConnectorPoint" presStyleLbl="lnNode1" presStyleIdx="2" presStyleCnt="9"/>
      <dgm:spPr>
        <a:solidFill>
          <a:schemeClr val="accent2">
            <a:hueOff val="-777537"/>
            <a:satOff val="-4113"/>
            <a:lumOff val="-1568"/>
            <a:alphaOff val="0"/>
          </a:schemeClr>
        </a:solidFill>
        <a:ln w="6350" cap="rnd" cmpd="sng" algn="ctr">
          <a:solidFill>
            <a:schemeClr val="lt1">
              <a:hueOff val="0"/>
              <a:satOff val="0"/>
              <a:lumOff val="0"/>
              <a:alphaOff val="0"/>
            </a:schemeClr>
          </a:solidFill>
          <a:prstDash val="solid"/>
        </a:ln>
        <a:effectLst/>
      </dgm:spPr>
    </dgm:pt>
    <dgm:pt modelId="{F38541BE-68C2-784C-B6E6-C3E8D64A055F}" type="pres">
      <dgm:prSet presAssocID="{A3F8F82C-C577-4E9C-92F0-CE03E6D482ED}" presName="DropPinPlaceHolder" presStyleCnt="0"/>
      <dgm:spPr/>
    </dgm:pt>
    <dgm:pt modelId="{74C4D364-75DE-4C46-ACA0-F882254033F0}" type="pres">
      <dgm:prSet presAssocID="{A3F8F82C-C577-4E9C-92F0-CE03E6D482ED}" presName="DropPin" presStyleLbl="alignNode1" presStyleIdx="2" presStyleCnt="9"/>
      <dgm:spPr/>
    </dgm:pt>
    <dgm:pt modelId="{05CFB6B9-9EF8-B14C-9BE9-3D1491B623F0}" type="pres">
      <dgm:prSet presAssocID="{A3F8F82C-C577-4E9C-92F0-CE03E6D482ED}" presName="Ellipse" presStyleLbl="fgAcc1" presStyleIdx="3" presStyleCnt="10"/>
      <dgm:spPr>
        <a:solidFill>
          <a:schemeClr val="lt1">
            <a:alpha val="90000"/>
            <a:hueOff val="0"/>
            <a:satOff val="0"/>
            <a:lumOff val="0"/>
            <a:alphaOff val="0"/>
          </a:schemeClr>
        </a:solidFill>
        <a:ln w="19050" cap="rnd" cmpd="sng" algn="ctr">
          <a:noFill/>
          <a:prstDash val="solid"/>
        </a:ln>
        <a:effectLst/>
      </dgm:spPr>
    </dgm:pt>
    <dgm:pt modelId="{AFD8BF76-DAF4-4F41-A48A-7BF8FCD87824}" type="pres">
      <dgm:prSet presAssocID="{A3F8F82C-C577-4E9C-92F0-CE03E6D482ED}" presName="L2TextContainer" presStyleLbl="revTx" presStyleIdx="4" presStyleCnt="18">
        <dgm:presLayoutVars>
          <dgm:bulletEnabled val="1"/>
        </dgm:presLayoutVars>
      </dgm:prSet>
      <dgm:spPr/>
    </dgm:pt>
    <dgm:pt modelId="{6ECAB4E7-267F-294D-85E2-A214AC2F097C}" type="pres">
      <dgm:prSet presAssocID="{A3F8F82C-C577-4E9C-92F0-CE03E6D482ED}" presName="L1TextContainer" presStyleLbl="revTx" presStyleIdx="5" presStyleCnt="18">
        <dgm:presLayoutVars>
          <dgm:chMax val="1"/>
          <dgm:chPref val="1"/>
          <dgm:bulletEnabled val="1"/>
        </dgm:presLayoutVars>
      </dgm:prSet>
      <dgm:spPr/>
    </dgm:pt>
    <dgm:pt modelId="{CC156A4B-1A56-5945-8D40-D10E4BE9EF22}" type="pres">
      <dgm:prSet presAssocID="{A3F8F82C-C577-4E9C-92F0-CE03E6D482ED}" presName="ConnectLine" presStyleLbl="sibTrans1D1" presStyleIdx="2" presStyleCnt="9"/>
      <dgm:spPr>
        <a:noFill/>
        <a:ln w="12700" cap="rnd" cmpd="sng" algn="ctr">
          <a:solidFill>
            <a:schemeClr val="accent2">
              <a:hueOff val="-777537"/>
              <a:satOff val="-4113"/>
              <a:lumOff val="-1568"/>
              <a:alphaOff val="0"/>
            </a:schemeClr>
          </a:solidFill>
          <a:prstDash val="dash"/>
        </a:ln>
        <a:effectLst/>
      </dgm:spPr>
    </dgm:pt>
    <dgm:pt modelId="{B1999397-5F9D-324B-AC82-5695349C0FBC}" type="pres">
      <dgm:prSet presAssocID="{A3F8F82C-C577-4E9C-92F0-CE03E6D482ED}" presName="EmptyPlaceHolder" presStyleCnt="0"/>
      <dgm:spPr/>
    </dgm:pt>
    <dgm:pt modelId="{AC20C6A7-3ACF-074E-A5D9-5939348C2285}" type="pres">
      <dgm:prSet presAssocID="{85C3A0F7-5BC5-4809-84F0-739D2DBB19FB}" presName="spaceBetweenRectangles" presStyleCnt="0"/>
      <dgm:spPr/>
    </dgm:pt>
    <dgm:pt modelId="{04BFA39E-A2B9-0544-B8B4-0C861B53169E}" type="pres">
      <dgm:prSet presAssocID="{9598DB37-928E-4C15-9B83-463EF71036E1}" presName="composite" presStyleCnt="0"/>
      <dgm:spPr/>
    </dgm:pt>
    <dgm:pt modelId="{647D1DED-AFD3-A043-A37C-CD524943AACD}" type="pres">
      <dgm:prSet presAssocID="{9598DB37-928E-4C15-9B83-463EF71036E1}" presName="ConnectorPoint" presStyleLbl="lnNode1" presStyleIdx="3" presStyleCnt="9"/>
      <dgm:spPr>
        <a:solidFill>
          <a:schemeClr val="accent2">
            <a:hueOff val="-1166306"/>
            <a:satOff val="-6170"/>
            <a:lumOff val="-2353"/>
            <a:alphaOff val="0"/>
          </a:schemeClr>
        </a:solidFill>
        <a:ln w="6350" cap="rnd" cmpd="sng" algn="ctr">
          <a:solidFill>
            <a:schemeClr val="lt1">
              <a:hueOff val="0"/>
              <a:satOff val="0"/>
              <a:lumOff val="0"/>
              <a:alphaOff val="0"/>
            </a:schemeClr>
          </a:solidFill>
          <a:prstDash val="solid"/>
        </a:ln>
        <a:effectLst/>
      </dgm:spPr>
    </dgm:pt>
    <dgm:pt modelId="{F0FA8960-375B-6E45-91DC-577E9C52EF38}" type="pres">
      <dgm:prSet presAssocID="{9598DB37-928E-4C15-9B83-463EF71036E1}" presName="DropPinPlaceHolder" presStyleCnt="0"/>
      <dgm:spPr/>
    </dgm:pt>
    <dgm:pt modelId="{AD998CD5-BA8C-E84C-BAB6-5987B87AE29D}" type="pres">
      <dgm:prSet presAssocID="{9598DB37-928E-4C15-9B83-463EF71036E1}" presName="DropPin" presStyleLbl="alignNode1" presStyleIdx="3" presStyleCnt="9"/>
      <dgm:spPr/>
    </dgm:pt>
    <dgm:pt modelId="{521BD889-F756-304B-BD2E-838D1124FC57}" type="pres">
      <dgm:prSet presAssocID="{9598DB37-928E-4C15-9B83-463EF71036E1}" presName="Ellipse" presStyleLbl="fgAcc1" presStyleIdx="4" presStyleCnt="10"/>
      <dgm:spPr>
        <a:solidFill>
          <a:schemeClr val="lt1">
            <a:alpha val="90000"/>
            <a:hueOff val="0"/>
            <a:satOff val="0"/>
            <a:lumOff val="0"/>
            <a:alphaOff val="0"/>
          </a:schemeClr>
        </a:solidFill>
        <a:ln w="19050" cap="rnd" cmpd="sng" algn="ctr">
          <a:noFill/>
          <a:prstDash val="solid"/>
        </a:ln>
        <a:effectLst/>
      </dgm:spPr>
    </dgm:pt>
    <dgm:pt modelId="{BEA7D84F-2886-4340-8267-13B3054570DB}" type="pres">
      <dgm:prSet presAssocID="{9598DB37-928E-4C15-9B83-463EF71036E1}" presName="L2TextContainer" presStyleLbl="revTx" presStyleIdx="6" presStyleCnt="18">
        <dgm:presLayoutVars>
          <dgm:bulletEnabled val="1"/>
        </dgm:presLayoutVars>
      </dgm:prSet>
      <dgm:spPr/>
    </dgm:pt>
    <dgm:pt modelId="{0B0D8C80-2FFD-3B42-BAAB-EB5A57C37158}" type="pres">
      <dgm:prSet presAssocID="{9598DB37-928E-4C15-9B83-463EF71036E1}" presName="L1TextContainer" presStyleLbl="revTx" presStyleIdx="7" presStyleCnt="18">
        <dgm:presLayoutVars>
          <dgm:chMax val="1"/>
          <dgm:chPref val="1"/>
          <dgm:bulletEnabled val="1"/>
        </dgm:presLayoutVars>
      </dgm:prSet>
      <dgm:spPr/>
    </dgm:pt>
    <dgm:pt modelId="{1F7A45C7-F076-7846-A91B-12F7EBFC088F}" type="pres">
      <dgm:prSet presAssocID="{9598DB37-928E-4C15-9B83-463EF71036E1}" presName="ConnectLine" presStyleLbl="sibTrans1D1" presStyleIdx="3" presStyleCnt="9"/>
      <dgm:spPr>
        <a:noFill/>
        <a:ln w="12700" cap="rnd" cmpd="sng" algn="ctr">
          <a:solidFill>
            <a:schemeClr val="accent2">
              <a:hueOff val="-1166306"/>
              <a:satOff val="-6170"/>
              <a:lumOff val="-2353"/>
              <a:alphaOff val="0"/>
            </a:schemeClr>
          </a:solidFill>
          <a:prstDash val="dash"/>
        </a:ln>
        <a:effectLst/>
      </dgm:spPr>
    </dgm:pt>
    <dgm:pt modelId="{4053B6B7-7105-9F49-A831-48A9E0999EC4}" type="pres">
      <dgm:prSet presAssocID="{9598DB37-928E-4C15-9B83-463EF71036E1}" presName="EmptyPlaceHolder" presStyleCnt="0"/>
      <dgm:spPr/>
    </dgm:pt>
    <dgm:pt modelId="{4F2E0824-A156-EB40-8048-E438B797932E}" type="pres">
      <dgm:prSet presAssocID="{05D54EDF-9DF4-4029-9E81-5F8CD65B23C7}" presName="spaceBetweenRectangles" presStyleCnt="0"/>
      <dgm:spPr/>
    </dgm:pt>
    <dgm:pt modelId="{F1AC513D-9CAC-134E-9E73-6D5303F39E41}" type="pres">
      <dgm:prSet presAssocID="{D6D74DDA-DE77-42AF-A112-74DFE58DC672}" presName="composite" presStyleCnt="0"/>
      <dgm:spPr/>
    </dgm:pt>
    <dgm:pt modelId="{A4708C24-E99F-3742-8F38-5A5502CECC22}" type="pres">
      <dgm:prSet presAssocID="{D6D74DDA-DE77-42AF-A112-74DFE58DC672}" presName="ConnectorPoint" presStyleLbl="lnNode1" presStyleIdx="4" presStyleCnt="9"/>
      <dgm:spPr>
        <a:solidFill>
          <a:schemeClr val="accent2">
            <a:hueOff val="-1555074"/>
            <a:satOff val="-8227"/>
            <a:lumOff val="-3137"/>
            <a:alphaOff val="0"/>
          </a:schemeClr>
        </a:solidFill>
        <a:ln w="6350" cap="rnd" cmpd="sng" algn="ctr">
          <a:solidFill>
            <a:schemeClr val="lt1">
              <a:hueOff val="0"/>
              <a:satOff val="0"/>
              <a:lumOff val="0"/>
              <a:alphaOff val="0"/>
            </a:schemeClr>
          </a:solidFill>
          <a:prstDash val="solid"/>
        </a:ln>
        <a:effectLst/>
      </dgm:spPr>
    </dgm:pt>
    <dgm:pt modelId="{A0BDC054-4D9A-894C-99E0-7B12DFE0EE7C}" type="pres">
      <dgm:prSet presAssocID="{D6D74DDA-DE77-42AF-A112-74DFE58DC672}" presName="DropPinPlaceHolder" presStyleCnt="0"/>
      <dgm:spPr/>
    </dgm:pt>
    <dgm:pt modelId="{8EE54A90-9604-4149-AB23-0E1EBEB443CC}" type="pres">
      <dgm:prSet presAssocID="{D6D74DDA-DE77-42AF-A112-74DFE58DC672}" presName="DropPin" presStyleLbl="alignNode1" presStyleIdx="4" presStyleCnt="9"/>
      <dgm:spPr/>
    </dgm:pt>
    <dgm:pt modelId="{A3513FE6-8395-904D-8605-D127EAD6AE31}" type="pres">
      <dgm:prSet presAssocID="{D6D74DDA-DE77-42AF-A112-74DFE58DC672}" presName="Ellipse" presStyleLbl="fgAcc1" presStyleIdx="5" presStyleCnt="10"/>
      <dgm:spPr>
        <a:solidFill>
          <a:schemeClr val="lt1">
            <a:alpha val="90000"/>
            <a:hueOff val="0"/>
            <a:satOff val="0"/>
            <a:lumOff val="0"/>
            <a:alphaOff val="0"/>
          </a:schemeClr>
        </a:solidFill>
        <a:ln w="19050" cap="rnd" cmpd="sng" algn="ctr">
          <a:noFill/>
          <a:prstDash val="solid"/>
        </a:ln>
        <a:effectLst/>
      </dgm:spPr>
    </dgm:pt>
    <dgm:pt modelId="{67282E56-8026-9045-A7B8-542EC3D2DD5B}" type="pres">
      <dgm:prSet presAssocID="{D6D74DDA-DE77-42AF-A112-74DFE58DC672}" presName="L2TextContainer" presStyleLbl="revTx" presStyleIdx="8" presStyleCnt="18">
        <dgm:presLayoutVars>
          <dgm:bulletEnabled val="1"/>
        </dgm:presLayoutVars>
      </dgm:prSet>
      <dgm:spPr/>
    </dgm:pt>
    <dgm:pt modelId="{D8965318-F0BC-E049-BD4B-721EA2B7F746}" type="pres">
      <dgm:prSet presAssocID="{D6D74DDA-DE77-42AF-A112-74DFE58DC672}" presName="L1TextContainer" presStyleLbl="revTx" presStyleIdx="9" presStyleCnt="18">
        <dgm:presLayoutVars>
          <dgm:chMax val="1"/>
          <dgm:chPref val="1"/>
          <dgm:bulletEnabled val="1"/>
        </dgm:presLayoutVars>
      </dgm:prSet>
      <dgm:spPr/>
    </dgm:pt>
    <dgm:pt modelId="{88ACD4F2-2A58-1747-BDFF-79A7F5752FD9}" type="pres">
      <dgm:prSet presAssocID="{D6D74DDA-DE77-42AF-A112-74DFE58DC672}" presName="ConnectLine" presStyleLbl="sibTrans1D1" presStyleIdx="4" presStyleCnt="9"/>
      <dgm:spPr>
        <a:noFill/>
        <a:ln w="12700" cap="rnd" cmpd="sng" algn="ctr">
          <a:solidFill>
            <a:schemeClr val="accent2">
              <a:hueOff val="-1555074"/>
              <a:satOff val="-8227"/>
              <a:lumOff val="-3137"/>
              <a:alphaOff val="0"/>
            </a:schemeClr>
          </a:solidFill>
          <a:prstDash val="dash"/>
        </a:ln>
        <a:effectLst/>
      </dgm:spPr>
    </dgm:pt>
    <dgm:pt modelId="{542293C2-6232-D548-85EB-20831500D9C0}" type="pres">
      <dgm:prSet presAssocID="{D6D74DDA-DE77-42AF-A112-74DFE58DC672}" presName="EmptyPlaceHolder" presStyleCnt="0"/>
      <dgm:spPr/>
    </dgm:pt>
    <dgm:pt modelId="{31364AC1-9993-4944-9378-DFDD2E99FBEF}" type="pres">
      <dgm:prSet presAssocID="{614435FE-C75D-495B-A0C6-7043F3983AB3}" presName="spaceBetweenRectangles" presStyleCnt="0"/>
      <dgm:spPr/>
    </dgm:pt>
    <dgm:pt modelId="{7CD45113-5FAB-9649-8DE6-25715FBA20D1}" type="pres">
      <dgm:prSet presAssocID="{70E15623-9D55-425F-A7F8-5842ABCF0F7F}" presName="composite" presStyleCnt="0"/>
      <dgm:spPr/>
    </dgm:pt>
    <dgm:pt modelId="{A54453F3-2140-7646-A07E-E7D969204010}" type="pres">
      <dgm:prSet presAssocID="{70E15623-9D55-425F-A7F8-5842ABCF0F7F}" presName="ConnectorPoint" presStyleLbl="lnNode1" presStyleIdx="5" presStyleCnt="9"/>
      <dgm:spPr>
        <a:solidFill>
          <a:schemeClr val="accent2">
            <a:hueOff val="-1943843"/>
            <a:satOff val="-10283"/>
            <a:lumOff val="-3921"/>
            <a:alphaOff val="0"/>
          </a:schemeClr>
        </a:solidFill>
        <a:ln w="6350" cap="rnd" cmpd="sng" algn="ctr">
          <a:solidFill>
            <a:schemeClr val="lt1">
              <a:hueOff val="0"/>
              <a:satOff val="0"/>
              <a:lumOff val="0"/>
              <a:alphaOff val="0"/>
            </a:schemeClr>
          </a:solidFill>
          <a:prstDash val="solid"/>
        </a:ln>
        <a:effectLst/>
      </dgm:spPr>
    </dgm:pt>
    <dgm:pt modelId="{27D7CF21-208A-AD42-9531-A866F0308C6A}" type="pres">
      <dgm:prSet presAssocID="{70E15623-9D55-425F-A7F8-5842ABCF0F7F}" presName="DropPinPlaceHolder" presStyleCnt="0"/>
      <dgm:spPr/>
    </dgm:pt>
    <dgm:pt modelId="{A266E5C8-FDCB-FC41-95C4-89B76673C07F}" type="pres">
      <dgm:prSet presAssocID="{70E15623-9D55-425F-A7F8-5842ABCF0F7F}" presName="DropPin" presStyleLbl="alignNode1" presStyleIdx="5" presStyleCnt="9"/>
      <dgm:spPr/>
    </dgm:pt>
    <dgm:pt modelId="{363ADF50-C1AE-4542-9517-0E6D45764C46}" type="pres">
      <dgm:prSet presAssocID="{70E15623-9D55-425F-A7F8-5842ABCF0F7F}" presName="Ellipse" presStyleLbl="fgAcc1" presStyleIdx="6" presStyleCnt="10"/>
      <dgm:spPr>
        <a:solidFill>
          <a:schemeClr val="lt1">
            <a:alpha val="90000"/>
            <a:hueOff val="0"/>
            <a:satOff val="0"/>
            <a:lumOff val="0"/>
            <a:alphaOff val="0"/>
          </a:schemeClr>
        </a:solidFill>
        <a:ln w="19050" cap="rnd" cmpd="sng" algn="ctr">
          <a:noFill/>
          <a:prstDash val="solid"/>
        </a:ln>
        <a:effectLst/>
      </dgm:spPr>
    </dgm:pt>
    <dgm:pt modelId="{BD6172C7-FAFF-DD43-9566-DDC6EEAA1C85}" type="pres">
      <dgm:prSet presAssocID="{70E15623-9D55-425F-A7F8-5842ABCF0F7F}" presName="L2TextContainer" presStyleLbl="revTx" presStyleIdx="10" presStyleCnt="18">
        <dgm:presLayoutVars>
          <dgm:bulletEnabled val="1"/>
        </dgm:presLayoutVars>
      </dgm:prSet>
      <dgm:spPr/>
    </dgm:pt>
    <dgm:pt modelId="{8EA6C588-AD1D-1649-936E-DD7F5662A4DF}" type="pres">
      <dgm:prSet presAssocID="{70E15623-9D55-425F-A7F8-5842ABCF0F7F}" presName="L1TextContainer" presStyleLbl="revTx" presStyleIdx="11" presStyleCnt="18">
        <dgm:presLayoutVars>
          <dgm:chMax val="1"/>
          <dgm:chPref val="1"/>
          <dgm:bulletEnabled val="1"/>
        </dgm:presLayoutVars>
      </dgm:prSet>
      <dgm:spPr/>
    </dgm:pt>
    <dgm:pt modelId="{44582B8A-9102-8A4C-A068-47C56DED9FEF}" type="pres">
      <dgm:prSet presAssocID="{70E15623-9D55-425F-A7F8-5842ABCF0F7F}" presName="ConnectLine" presStyleLbl="sibTrans1D1" presStyleIdx="5" presStyleCnt="9"/>
      <dgm:spPr>
        <a:noFill/>
        <a:ln w="12700" cap="rnd" cmpd="sng" algn="ctr">
          <a:solidFill>
            <a:schemeClr val="accent2">
              <a:hueOff val="-1943843"/>
              <a:satOff val="-10283"/>
              <a:lumOff val="-3921"/>
              <a:alphaOff val="0"/>
            </a:schemeClr>
          </a:solidFill>
          <a:prstDash val="dash"/>
        </a:ln>
        <a:effectLst/>
      </dgm:spPr>
    </dgm:pt>
    <dgm:pt modelId="{F98E36BF-2A4A-E748-9810-B37568353478}" type="pres">
      <dgm:prSet presAssocID="{70E15623-9D55-425F-A7F8-5842ABCF0F7F}" presName="EmptyPlaceHolder" presStyleCnt="0"/>
      <dgm:spPr/>
    </dgm:pt>
    <dgm:pt modelId="{2D874A9F-D940-B149-B72C-AA9F410D0F35}" type="pres">
      <dgm:prSet presAssocID="{CF3494FA-52C6-43BF-9722-CB17A759CB19}" presName="spaceBetweenRectangles" presStyleCnt="0"/>
      <dgm:spPr/>
    </dgm:pt>
    <dgm:pt modelId="{FE6F0E01-FFAA-FB4A-8C65-D8992851B746}" type="pres">
      <dgm:prSet presAssocID="{F57F837E-20CE-488B-A983-6DDBAAAE542B}" presName="composite" presStyleCnt="0"/>
      <dgm:spPr/>
    </dgm:pt>
    <dgm:pt modelId="{598CC41D-10ED-724B-B23C-F01183ECC075}" type="pres">
      <dgm:prSet presAssocID="{F57F837E-20CE-488B-A983-6DDBAAAE542B}" presName="ConnectorPoint" presStyleLbl="lnNode1" presStyleIdx="6" presStyleCnt="9"/>
      <dgm:spPr>
        <a:solidFill>
          <a:schemeClr val="accent2">
            <a:hueOff val="-2332611"/>
            <a:satOff val="-12340"/>
            <a:lumOff val="-4705"/>
            <a:alphaOff val="0"/>
          </a:schemeClr>
        </a:solidFill>
        <a:ln w="6350" cap="rnd" cmpd="sng" algn="ctr">
          <a:solidFill>
            <a:schemeClr val="lt1">
              <a:hueOff val="0"/>
              <a:satOff val="0"/>
              <a:lumOff val="0"/>
              <a:alphaOff val="0"/>
            </a:schemeClr>
          </a:solidFill>
          <a:prstDash val="solid"/>
        </a:ln>
        <a:effectLst/>
      </dgm:spPr>
    </dgm:pt>
    <dgm:pt modelId="{4F47CBAA-39F8-F148-A624-85EEE9C62F5D}" type="pres">
      <dgm:prSet presAssocID="{F57F837E-20CE-488B-A983-6DDBAAAE542B}" presName="DropPinPlaceHolder" presStyleCnt="0"/>
      <dgm:spPr/>
    </dgm:pt>
    <dgm:pt modelId="{2730125E-2FE1-7149-AB23-645F32B6DCA8}" type="pres">
      <dgm:prSet presAssocID="{F57F837E-20CE-488B-A983-6DDBAAAE542B}" presName="DropPin" presStyleLbl="alignNode1" presStyleIdx="6" presStyleCnt="9"/>
      <dgm:spPr/>
    </dgm:pt>
    <dgm:pt modelId="{94B320E5-2A54-8148-B1BB-BC8B6C4F02A7}" type="pres">
      <dgm:prSet presAssocID="{F57F837E-20CE-488B-A983-6DDBAAAE542B}" presName="Ellipse" presStyleLbl="fgAcc1" presStyleIdx="7" presStyleCnt="10"/>
      <dgm:spPr>
        <a:solidFill>
          <a:schemeClr val="lt1">
            <a:alpha val="90000"/>
            <a:hueOff val="0"/>
            <a:satOff val="0"/>
            <a:lumOff val="0"/>
            <a:alphaOff val="0"/>
          </a:schemeClr>
        </a:solidFill>
        <a:ln w="19050" cap="rnd" cmpd="sng" algn="ctr">
          <a:noFill/>
          <a:prstDash val="solid"/>
        </a:ln>
        <a:effectLst/>
      </dgm:spPr>
    </dgm:pt>
    <dgm:pt modelId="{64EDE553-11FC-EA44-A1BF-E801D1B2F99C}" type="pres">
      <dgm:prSet presAssocID="{F57F837E-20CE-488B-A983-6DDBAAAE542B}" presName="L2TextContainer" presStyleLbl="revTx" presStyleIdx="12" presStyleCnt="18">
        <dgm:presLayoutVars>
          <dgm:bulletEnabled val="1"/>
        </dgm:presLayoutVars>
      </dgm:prSet>
      <dgm:spPr/>
    </dgm:pt>
    <dgm:pt modelId="{0B08474D-9BBA-A54C-AA1A-B59CEAC06C4C}" type="pres">
      <dgm:prSet presAssocID="{F57F837E-20CE-488B-A983-6DDBAAAE542B}" presName="L1TextContainer" presStyleLbl="revTx" presStyleIdx="13" presStyleCnt="18">
        <dgm:presLayoutVars>
          <dgm:chMax val="1"/>
          <dgm:chPref val="1"/>
          <dgm:bulletEnabled val="1"/>
        </dgm:presLayoutVars>
      </dgm:prSet>
      <dgm:spPr/>
    </dgm:pt>
    <dgm:pt modelId="{74CD78B7-88B6-6542-ACD9-F792588810EF}" type="pres">
      <dgm:prSet presAssocID="{F57F837E-20CE-488B-A983-6DDBAAAE542B}" presName="ConnectLine" presStyleLbl="sibTrans1D1" presStyleIdx="6" presStyleCnt="9"/>
      <dgm:spPr>
        <a:noFill/>
        <a:ln w="12700" cap="rnd" cmpd="sng" algn="ctr">
          <a:solidFill>
            <a:schemeClr val="accent2">
              <a:hueOff val="-2332611"/>
              <a:satOff val="-12340"/>
              <a:lumOff val="-4705"/>
              <a:alphaOff val="0"/>
            </a:schemeClr>
          </a:solidFill>
          <a:prstDash val="dash"/>
        </a:ln>
        <a:effectLst/>
      </dgm:spPr>
    </dgm:pt>
    <dgm:pt modelId="{E480174E-9D8A-CE41-A02C-867368CF64E9}" type="pres">
      <dgm:prSet presAssocID="{F57F837E-20CE-488B-A983-6DDBAAAE542B}" presName="EmptyPlaceHolder" presStyleCnt="0"/>
      <dgm:spPr/>
    </dgm:pt>
    <dgm:pt modelId="{0315B748-2F2E-F24C-8F51-B66B1F354713}" type="pres">
      <dgm:prSet presAssocID="{4A2DACCD-9274-4B52-A905-C56C6403401C}" presName="spaceBetweenRectangles" presStyleCnt="0"/>
      <dgm:spPr/>
    </dgm:pt>
    <dgm:pt modelId="{2111F040-B53C-DA46-995B-0F45FED99CDC}" type="pres">
      <dgm:prSet presAssocID="{744B2153-6BF3-4475-BAE7-ED4DAEBF4F54}" presName="composite" presStyleCnt="0"/>
      <dgm:spPr/>
    </dgm:pt>
    <dgm:pt modelId="{F44F753D-C56F-D34C-B61F-09D39D4E3388}" type="pres">
      <dgm:prSet presAssocID="{744B2153-6BF3-4475-BAE7-ED4DAEBF4F54}" presName="ConnectorPoint" presStyleLbl="lnNode1" presStyleIdx="7" presStyleCnt="9"/>
      <dgm:spPr>
        <a:solidFill>
          <a:schemeClr val="accent2">
            <a:hueOff val="-2721379"/>
            <a:satOff val="-14396"/>
            <a:lumOff val="-5490"/>
            <a:alphaOff val="0"/>
          </a:schemeClr>
        </a:solidFill>
        <a:ln w="6350" cap="rnd" cmpd="sng" algn="ctr">
          <a:solidFill>
            <a:schemeClr val="lt1">
              <a:hueOff val="0"/>
              <a:satOff val="0"/>
              <a:lumOff val="0"/>
              <a:alphaOff val="0"/>
            </a:schemeClr>
          </a:solidFill>
          <a:prstDash val="solid"/>
        </a:ln>
        <a:effectLst/>
      </dgm:spPr>
    </dgm:pt>
    <dgm:pt modelId="{5C35A371-5299-234E-9840-5C3473E5B964}" type="pres">
      <dgm:prSet presAssocID="{744B2153-6BF3-4475-BAE7-ED4DAEBF4F54}" presName="DropPinPlaceHolder" presStyleCnt="0"/>
      <dgm:spPr/>
    </dgm:pt>
    <dgm:pt modelId="{78A5048C-9BDA-424A-BABF-EE84914679EA}" type="pres">
      <dgm:prSet presAssocID="{744B2153-6BF3-4475-BAE7-ED4DAEBF4F54}" presName="DropPin" presStyleLbl="alignNode1" presStyleIdx="7" presStyleCnt="9"/>
      <dgm:spPr/>
    </dgm:pt>
    <dgm:pt modelId="{692080A6-F1D2-6044-B678-43106BACF515}" type="pres">
      <dgm:prSet presAssocID="{744B2153-6BF3-4475-BAE7-ED4DAEBF4F54}" presName="Ellipse" presStyleLbl="fgAcc1" presStyleIdx="8" presStyleCnt="10"/>
      <dgm:spPr>
        <a:solidFill>
          <a:schemeClr val="lt1">
            <a:alpha val="90000"/>
            <a:hueOff val="0"/>
            <a:satOff val="0"/>
            <a:lumOff val="0"/>
            <a:alphaOff val="0"/>
          </a:schemeClr>
        </a:solidFill>
        <a:ln w="19050" cap="rnd" cmpd="sng" algn="ctr">
          <a:noFill/>
          <a:prstDash val="solid"/>
        </a:ln>
        <a:effectLst/>
      </dgm:spPr>
    </dgm:pt>
    <dgm:pt modelId="{44474123-CFE8-A740-91F3-04747C44B972}" type="pres">
      <dgm:prSet presAssocID="{744B2153-6BF3-4475-BAE7-ED4DAEBF4F54}" presName="L2TextContainer" presStyleLbl="revTx" presStyleIdx="14" presStyleCnt="18">
        <dgm:presLayoutVars>
          <dgm:bulletEnabled val="1"/>
        </dgm:presLayoutVars>
      </dgm:prSet>
      <dgm:spPr/>
    </dgm:pt>
    <dgm:pt modelId="{0FCC4D34-20D3-C240-B75A-8AF9821EBA4C}" type="pres">
      <dgm:prSet presAssocID="{744B2153-6BF3-4475-BAE7-ED4DAEBF4F54}" presName="L1TextContainer" presStyleLbl="revTx" presStyleIdx="15" presStyleCnt="18">
        <dgm:presLayoutVars>
          <dgm:chMax val="1"/>
          <dgm:chPref val="1"/>
          <dgm:bulletEnabled val="1"/>
        </dgm:presLayoutVars>
      </dgm:prSet>
      <dgm:spPr/>
    </dgm:pt>
    <dgm:pt modelId="{0DAF367C-F37D-7040-922D-4F1C07376087}" type="pres">
      <dgm:prSet presAssocID="{744B2153-6BF3-4475-BAE7-ED4DAEBF4F54}" presName="ConnectLine" presStyleLbl="sibTrans1D1" presStyleIdx="7" presStyleCnt="9"/>
      <dgm:spPr>
        <a:noFill/>
        <a:ln w="12700" cap="rnd" cmpd="sng" algn="ctr">
          <a:solidFill>
            <a:schemeClr val="accent2">
              <a:hueOff val="-2721379"/>
              <a:satOff val="-14396"/>
              <a:lumOff val="-5490"/>
              <a:alphaOff val="0"/>
            </a:schemeClr>
          </a:solidFill>
          <a:prstDash val="dash"/>
        </a:ln>
        <a:effectLst/>
      </dgm:spPr>
    </dgm:pt>
    <dgm:pt modelId="{49AE35C0-7D8B-8740-9DFA-EEF989F14893}" type="pres">
      <dgm:prSet presAssocID="{744B2153-6BF3-4475-BAE7-ED4DAEBF4F54}" presName="EmptyPlaceHolder" presStyleCnt="0"/>
      <dgm:spPr/>
    </dgm:pt>
    <dgm:pt modelId="{F9B90D1E-9CC0-214F-83E9-9576AFAB443F}" type="pres">
      <dgm:prSet presAssocID="{66B61346-5614-4010-ABB2-328018C55F21}" presName="spaceBetweenRectangles" presStyleCnt="0"/>
      <dgm:spPr/>
    </dgm:pt>
    <dgm:pt modelId="{280D8C2C-8C10-B84A-8493-DC0072EAC4DA}" type="pres">
      <dgm:prSet presAssocID="{CA5009FD-0EC1-4723-8DEE-E32F5BD162BB}" presName="composite" presStyleCnt="0"/>
      <dgm:spPr/>
    </dgm:pt>
    <dgm:pt modelId="{A80B86C9-885D-444B-BB3D-97529F463AD4}" type="pres">
      <dgm:prSet presAssocID="{CA5009FD-0EC1-4723-8DEE-E32F5BD162BB}" presName="ConnectorPoint" presStyleLbl="lnNode1" presStyleIdx="8" presStyleCnt="9"/>
      <dgm:spPr>
        <a:solidFill>
          <a:schemeClr val="accent2">
            <a:hueOff val="-3110148"/>
            <a:satOff val="-16453"/>
            <a:lumOff val="-6274"/>
            <a:alphaOff val="0"/>
          </a:schemeClr>
        </a:solidFill>
        <a:ln w="6350" cap="rnd" cmpd="sng" algn="ctr">
          <a:solidFill>
            <a:schemeClr val="lt1">
              <a:hueOff val="0"/>
              <a:satOff val="0"/>
              <a:lumOff val="0"/>
              <a:alphaOff val="0"/>
            </a:schemeClr>
          </a:solidFill>
          <a:prstDash val="solid"/>
        </a:ln>
        <a:effectLst/>
      </dgm:spPr>
    </dgm:pt>
    <dgm:pt modelId="{C073DE5B-9FF4-D64E-87D3-B1BC8CFC8EE3}" type="pres">
      <dgm:prSet presAssocID="{CA5009FD-0EC1-4723-8DEE-E32F5BD162BB}" presName="DropPinPlaceHolder" presStyleCnt="0"/>
      <dgm:spPr/>
    </dgm:pt>
    <dgm:pt modelId="{A473524A-09A4-E043-AE24-A22D5364EC0A}" type="pres">
      <dgm:prSet presAssocID="{CA5009FD-0EC1-4723-8DEE-E32F5BD162BB}" presName="DropPin" presStyleLbl="alignNode1" presStyleIdx="8" presStyleCnt="9"/>
      <dgm:spPr/>
    </dgm:pt>
    <dgm:pt modelId="{B3B391E8-0F5A-544F-8F5C-D087A79D0C4F}" type="pres">
      <dgm:prSet presAssocID="{CA5009FD-0EC1-4723-8DEE-E32F5BD162BB}" presName="Ellipse" presStyleLbl="fgAcc1" presStyleIdx="9" presStyleCnt="10"/>
      <dgm:spPr>
        <a:solidFill>
          <a:schemeClr val="lt1">
            <a:alpha val="90000"/>
            <a:hueOff val="0"/>
            <a:satOff val="0"/>
            <a:lumOff val="0"/>
            <a:alphaOff val="0"/>
          </a:schemeClr>
        </a:solidFill>
        <a:ln w="19050" cap="rnd" cmpd="sng" algn="ctr">
          <a:noFill/>
          <a:prstDash val="solid"/>
        </a:ln>
        <a:effectLst/>
      </dgm:spPr>
    </dgm:pt>
    <dgm:pt modelId="{2508F97B-771A-DC42-8107-573AA673E7F9}" type="pres">
      <dgm:prSet presAssocID="{CA5009FD-0EC1-4723-8DEE-E32F5BD162BB}" presName="L2TextContainer" presStyleLbl="revTx" presStyleIdx="16" presStyleCnt="18">
        <dgm:presLayoutVars>
          <dgm:bulletEnabled val="1"/>
        </dgm:presLayoutVars>
      </dgm:prSet>
      <dgm:spPr/>
    </dgm:pt>
    <dgm:pt modelId="{D2A3F41E-8D12-F540-A2C5-F889542C8EC4}" type="pres">
      <dgm:prSet presAssocID="{CA5009FD-0EC1-4723-8DEE-E32F5BD162BB}" presName="L1TextContainer" presStyleLbl="revTx" presStyleIdx="17" presStyleCnt="18">
        <dgm:presLayoutVars>
          <dgm:chMax val="1"/>
          <dgm:chPref val="1"/>
          <dgm:bulletEnabled val="1"/>
        </dgm:presLayoutVars>
      </dgm:prSet>
      <dgm:spPr/>
    </dgm:pt>
    <dgm:pt modelId="{9FFC54EE-78C2-A342-A02B-D5326389FD44}" type="pres">
      <dgm:prSet presAssocID="{CA5009FD-0EC1-4723-8DEE-E32F5BD162BB}" presName="ConnectLine" presStyleLbl="sibTrans1D1" presStyleIdx="8" presStyleCnt="9"/>
      <dgm:spPr>
        <a:noFill/>
        <a:ln w="12700" cap="rnd" cmpd="sng" algn="ctr">
          <a:solidFill>
            <a:schemeClr val="accent2">
              <a:hueOff val="-3110148"/>
              <a:satOff val="-16453"/>
              <a:lumOff val="-6274"/>
              <a:alphaOff val="0"/>
            </a:schemeClr>
          </a:solidFill>
          <a:prstDash val="dash"/>
        </a:ln>
        <a:effectLst/>
      </dgm:spPr>
    </dgm:pt>
    <dgm:pt modelId="{7DABEF26-8404-974F-A2F5-624B4505A795}" type="pres">
      <dgm:prSet presAssocID="{CA5009FD-0EC1-4723-8DEE-E32F5BD162BB}" presName="EmptyPlaceHolder" presStyleCnt="0"/>
      <dgm:spPr/>
    </dgm:pt>
  </dgm:ptLst>
  <dgm:cxnLst>
    <dgm:cxn modelId="{9618C000-279B-4BB5-A052-739949FD72B2}" srcId="{F57F837E-20CE-488B-A983-6DDBAAAE542B}" destId="{04D6438C-BA3E-42B0-827F-B0E847C27896}" srcOrd="0" destOrd="0" parTransId="{86ED5D3B-1D47-49A2-B1D8-5807051C821D}" sibTransId="{BD708572-EB9E-4AF9-BF38-21E5D306EF87}"/>
    <dgm:cxn modelId="{2A51E605-F65B-41C9-A850-3D77324F2B4A}" srcId="{974B21B9-38CC-45E7-8317-291593A8631E}" destId="{815900BC-2831-411A-AF78-11DF63A08B19}" srcOrd="0" destOrd="0" parTransId="{08722DB8-944A-4C90-A18A-8286C77B0DD7}" sibTransId="{8902A9D3-30F8-4169-9B63-CB15A345BA0A}"/>
    <dgm:cxn modelId="{DF1D402C-D366-7B4D-97D2-C77D26B5305B}" type="presOf" srcId="{F57F837E-20CE-488B-A983-6DDBAAAE542B}" destId="{0B08474D-9BBA-A54C-AA1A-B59CEAC06C4C}" srcOrd="0" destOrd="0" presId="urn:microsoft.com/office/officeart/2017/3/layout/DropPinTimeline"/>
    <dgm:cxn modelId="{B298F22F-A3E2-461D-A94C-408111E54BE1}" srcId="{70E15623-9D55-425F-A7F8-5842ABCF0F7F}" destId="{5D5FBAFE-0712-46C4-817E-84C6AEFD9A57}" srcOrd="0" destOrd="0" parTransId="{4603B0D7-1C2E-456B-A42E-FD6D631E51F2}" sibTransId="{BA387C12-EA60-4AD3-8819-9C8A1FCF0B4F}"/>
    <dgm:cxn modelId="{E9E7EF36-537A-A844-8188-E44E7D8015BE}" type="presOf" srcId="{F276CA27-7753-466C-91CF-C3F7F1A99A54}" destId="{67282E56-8026-9045-A7B8-542EC3D2DD5B}" srcOrd="0" destOrd="0" presId="urn:microsoft.com/office/officeart/2017/3/layout/DropPinTimeline"/>
    <dgm:cxn modelId="{FE88173A-6EC9-4E3C-BB7C-4CF1F52A7BDA}" srcId="{974B21B9-38CC-45E7-8317-291593A8631E}" destId="{F57F837E-20CE-488B-A983-6DDBAAAE542B}" srcOrd="6" destOrd="0" parTransId="{65B51803-8D77-471F-9B9B-66B3F8809CBE}" sibTransId="{4A2DACCD-9274-4B52-A905-C56C6403401C}"/>
    <dgm:cxn modelId="{1D5BB04C-0507-DF40-8B8E-AEFA3B23B085}" type="presOf" srcId="{06D858A6-85AF-479F-858D-1A4FC007C701}" destId="{AFD8BF76-DAF4-4F41-A48A-7BF8FCD87824}" srcOrd="0" destOrd="0" presId="urn:microsoft.com/office/officeart/2017/3/layout/DropPinTimeline"/>
    <dgm:cxn modelId="{6CA37C57-2385-8445-B86C-000502372A94}" type="presOf" srcId="{744B2153-6BF3-4475-BAE7-ED4DAEBF4F54}" destId="{0FCC4D34-20D3-C240-B75A-8AF9821EBA4C}" srcOrd="0" destOrd="0" presId="urn:microsoft.com/office/officeart/2017/3/layout/DropPinTimeline"/>
    <dgm:cxn modelId="{81585758-431C-4834-BAC3-008051618D62}" srcId="{974B21B9-38CC-45E7-8317-291593A8631E}" destId="{0B9BABD0-2F88-4931-B113-4A95272CC1CD}" srcOrd="1" destOrd="0" parTransId="{B7C2F95E-B9A0-47CF-98B4-46D89752B5EE}" sibTransId="{10790BEA-2D80-44D1-BD96-E294A40F615A}"/>
    <dgm:cxn modelId="{34B8985B-2BAF-7748-96EE-596A6BD4E6E3}" type="presOf" srcId="{A3F8F82C-C577-4E9C-92F0-CE03E6D482ED}" destId="{6ECAB4E7-267F-294D-85E2-A214AC2F097C}" srcOrd="0" destOrd="0" presId="urn:microsoft.com/office/officeart/2017/3/layout/DropPinTimeline"/>
    <dgm:cxn modelId="{EF1FB664-0F6E-4782-9B7F-194A2CB5A4E3}" srcId="{A3F8F82C-C577-4E9C-92F0-CE03E6D482ED}" destId="{06D858A6-85AF-479F-858D-1A4FC007C701}" srcOrd="0" destOrd="0" parTransId="{08DE4515-2E46-44C3-B85C-975BDD3C2EC1}" sibTransId="{A48DF24E-96EC-4F93-A961-14D4BE01BAAD}"/>
    <dgm:cxn modelId="{1016E364-1094-BE43-A25E-A2AF0B2082F8}" type="presOf" srcId="{815900BC-2831-411A-AF78-11DF63A08B19}" destId="{5A538D4B-AF9B-F04E-9E95-1531EFD188E9}" srcOrd="0" destOrd="0" presId="urn:microsoft.com/office/officeart/2017/3/layout/DropPinTimeline"/>
    <dgm:cxn modelId="{7C78F373-DA52-447F-BA1A-8E185CEF85F7}" srcId="{9598DB37-928E-4C15-9B83-463EF71036E1}" destId="{AB18EF50-E68F-450E-89F9-7A83C179B0F1}" srcOrd="0" destOrd="0" parTransId="{2114F504-ACAF-4E36-AF3E-46F98CB0936C}" sibTransId="{15C65DA2-84CB-4199-AB34-490FF456A5F3}"/>
    <dgm:cxn modelId="{EDD0697D-5942-4DF5-B0CA-7A1375F52718}" srcId="{815900BC-2831-411A-AF78-11DF63A08B19}" destId="{BD032B15-753D-46BB-A4B8-12D6D68A90C4}" srcOrd="0" destOrd="0" parTransId="{5C072940-C572-4716-B981-D98EA07E8954}" sibTransId="{CA61DC49-801B-49C3-941B-9196F2E52A18}"/>
    <dgm:cxn modelId="{D100E47D-51CF-B74A-AE1B-C59A8443568C}" type="presOf" srcId="{D6D74DDA-DE77-42AF-A112-74DFE58DC672}" destId="{D8965318-F0BC-E049-BD4B-721EA2B7F746}" srcOrd="0" destOrd="0" presId="urn:microsoft.com/office/officeart/2017/3/layout/DropPinTimeline"/>
    <dgm:cxn modelId="{F7E1C183-1F48-2A46-8651-6F6776551096}" type="presOf" srcId="{665B9A6B-8A3A-4F6C-B76B-ABA9470ABB1F}" destId="{44474123-CFE8-A740-91F3-04747C44B972}" srcOrd="0" destOrd="0" presId="urn:microsoft.com/office/officeart/2017/3/layout/DropPinTimeline"/>
    <dgm:cxn modelId="{01DFDA83-CCD6-7248-ABBC-246E801F39A6}" type="presOf" srcId="{CA5009FD-0EC1-4723-8DEE-E32F5BD162BB}" destId="{D2A3F41E-8D12-F540-A2C5-F889542C8EC4}" srcOrd="0" destOrd="0" presId="urn:microsoft.com/office/officeart/2017/3/layout/DropPinTimeline"/>
    <dgm:cxn modelId="{36941392-F38F-E84A-89AF-855A7465E80A}" type="presOf" srcId="{5D5FBAFE-0712-46C4-817E-84C6AEFD9A57}" destId="{BD6172C7-FAFF-DD43-9566-DDC6EEAA1C85}" srcOrd="0" destOrd="0" presId="urn:microsoft.com/office/officeart/2017/3/layout/DropPinTimeline"/>
    <dgm:cxn modelId="{B10A5293-1FA5-4D19-AF9B-20AA04E07C24}" srcId="{974B21B9-38CC-45E7-8317-291593A8631E}" destId="{A3F8F82C-C577-4E9C-92F0-CE03E6D482ED}" srcOrd="2" destOrd="0" parTransId="{15ECE508-D7BF-4B6C-BF6E-1A07891C9985}" sibTransId="{85C3A0F7-5BC5-4809-84F0-739D2DBB19FB}"/>
    <dgm:cxn modelId="{BC238794-6169-7E4B-BB37-DD016CBAF6F2}" type="presOf" srcId="{70E15623-9D55-425F-A7F8-5842ABCF0F7F}" destId="{8EA6C588-AD1D-1649-936E-DD7F5662A4DF}" srcOrd="0" destOrd="0" presId="urn:microsoft.com/office/officeart/2017/3/layout/DropPinTimeline"/>
    <dgm:cxn modelId="{AC81F595-B74F-DE45-A755-3156953DDBF7}" type="presOf" srcId="{EEFB21DC-75FE-4FE8-B39F-E3B1C4E71B6B}" destId="{A3C9DAF2-9F93-604D-BCD8-0A13384A34D5}" srcOrd="0" destOrd="0" presId="urn:microsoft.com/office/officeart/2017/3/layout/DropPinTimeline"/>
    <dgm:cxn modelId="{B3B68B96-6C5F-46A4-87CA-65AE97A3F915}" srcId="{974B21B9-38CC-45E7-8317-291593A8631E}" destId="{70E15623-9D55-425F-A7F8-5842ABCF0F7F}" srcOrd="5" destOrd="0" parTransId="{67276D7C-D730-4EF6-9ADD-05F7F59A3685}" sibTransId="{CF3494FA-52C6-43BF-9722-CB17A759CB19}"/>
    <dgm:cxn modelId="{C659CB97-076B-DF4E-99C9-346B78E7D52E}" type="presOf" srcId="{BD032B15-753D-46BB-A4B8-12D6D68A90C4}" destId="{A8942708-DD47-934B-A91F-2161C20B26D5}" srcOrd="0" destOrd="0" presId="urn:microsoft.com/office/officeart/2017/3/layout/DropPinTimeline"/>
    <dgm:cxn modelId="{574AACA0-D454-1942-B4DC-F4F6471F6CF9}" type="presOf" srcId="{9598DB37-928E-4C15-9B83-463EF71036E1}" destId="{0B0D8C80-2FFD-3B42-BAAB-EB5A57C37158}" srcOrd="0" destOrd="0" presId="urn:microsoft.com/office/officeart/2017/3/layout/DropPinTimeline"/>
    <dgm:cxn modelId="{5707CCA0-E986-4BDB-9595-9CF29D7B0E35}" srcId="{CA5009FD-0EC1-4723-8DEE-E32F5BD162BB}" destId="{A4604B8E-6671-42FC-A206-6C61FE7C92BE}" srcOrd="0" destOrd="0" parTransId="{417BB9C3-AE6D-41BC-B8D7-C6C130C6E018}" sibTransId="{AD45D1FC-185E-4075-9022-573D525ACF6A}"/>
    <dgm:cxn modelId="{1192A9AB-B0E4-9E4F-A1E1-673AAC2F509D}" type="presOf" srcId="{A4604B8E-6671-42FC-A206-6C61FE7C92BE}" destId="{2508F97B-771A-DC42-8107-573AA673E7F9}" srcOrd="0" destOrd="0" presId="urn:microsoft.com/office/officeart/2017/3/layout/DropPinTimeline"/>
    <dgm:cxn modelId="{D9F168B0-6649-4CF1-AF3B-3103662BCA89}" srcId="{974B21B9-38CC-45E7-8317-291593A8631E}" destId="{CA5009FD-0EC1-4723-8DEE-E32F5BD162BB}" srcOrd="8" destOrd="0" parTransId="{15066D09-7769-4A63-9469-93815FC16868}" sibTransId="{95618FCF-361B-47BD-9718-B30A22F5D7D1}"/>
    <dgm:cxn modelId="{C8C590B5-E608-413E-A4E1-1158C39DD930}" srcId="{0B9BABD0-2F88-4931-B113-4A95272CC1CD}" destId="{EEFB21DC-75FE-4FE8-B39F-E3B1C4E71B6B}" srcOrd="0" destOrd="0" parTransId="{A83155C5-BDC6-4C21-9ECC-61ABC1995A17}" sibTransId="{CC724A73-9356-4A41-8530-73ED98F19784}"/>
    <dgm:cxn modelId="{EE6466B7-3F98-4390-8D33-ADADA0E3AB5D}" srcId="{974B21B9-38CC-45E7-8317-291593A8631E}" destId="{744B2153-6BF3-4475-BAE7-ED4DAEBF4F54}" srcOrd="7" destOrd="0" parTransId="{5B728D64-8DF0-46BB-972B-E007F11318A8}" sibTransId="{66B61346-5614-4010-ABB2-328018C55F21}"/>
    <dgm:cxn modelId="{918E9BB8-3C30-ED41-8CBE-261A4D38A5A7}" type="presOf" srcId="{AB18EF50-E68F-450E-89F9-7A83C179B0F1}" destId="{BEA7D84F-2886-4340-8267-13B3054570DB}" srcOrd="0" destOrd="0" presId="urn:microsoft.com/office/officeart/2017/3/layout/DropPinTimeline"/>
    <dgm:cxn modelId="{D3F8ACB9-BF79-4EDD-9143-34BCDA49575E}" srcId="{974B21B9-38CC-45E7-8317-291593A8631E}" destId="{9598DB37-928E-4C15-9B83-463EF71036E1}" srcOrd="3" destOrd="0" parTransId="{966AA54F-A52A-495A-BAD4-1DD08F332D5B}" sibTransId="{05D54EDF-9DF4-4029-9E81-5F8CD65B23C7}"/>
    <dgm:cxn modelId="{F78308CB-916C-4822-8ACA-A193B0D8137A}" srcId="{974B21B9-38CC-45E7-8317-291593A8631E}" destId="{D6D74DDA-DE77-42AF-A112-74DFE58DC672}" srcOrd="4" destOrd="0" parTransId="{3BC0231E-D0FA-4A2D-8CDD-9EDBE0599250}" sibTransId="{614435FE-C75D-495B-A0C6-7043F3983AB3}"/>
    <dgm:cxn modelId="{3DC8B4D6-9289-5D47-B15B-C8EA29A11ED5}" type="presOf" srcId="{04D6438C-BA3E-42B0-827F-B0E847C27896}" destId="{64EDE553-11FC-EA44-A1BF-E801D1B2F99C}" srcOrd="0" destOrd="0" presId="urn:microsoft.com/office/officeart/2017/3/layout/DropPinTimeline"/>
    <dgm:cxn modelId="{467F46D7-76CF-1649-B974-3008D554E5D1}" type="presOf" srcId="{974B21B9-38CC-45E7-8317-291593A8631E}" destId="{BD1483BD-D22A-4840-82FB-8E2B0B8E6FC8}" srcOrd="0" destOrd="0" presId="urn:microsoft.com/office/officeart/2017/3/layout/DropPinTimeline"/>
    <dgm:cxn modelId="{3CAE66DB-5B53-461E-A60D-A9F66531D743}" srcId="{744B2153-6BF3-4475-BAE7-ED4DAEBF4F54}" destId="{665B9A6B-8A3A-4F6C-B76B-ABA9470ABB1F}" srcOrd="0" destOrd="0" parTransId="{3F616573-CCD6-4636-B707-CAE68BB81947}" sibTransId="{23608AE1-FFBC-4B1D-A92F-2BBBF87A5AC0}"/>
    <dgm:cxn modelId="{00E84EEE-A324-4858-A1C0-A1FB47F339F3}" srcId="{D6D74DDA-DE77-42AF-A112-74DFE58DC672}" destId="{F276CA27-7753-466C-91CF-C3F7F1A99A54}" srcOrd="0" destOrd="0" parTransId="{7E21C1A9-C13F-4C5F-9957-479902C60F5F}" sibTransId="{5576D2BF-86ED-4E78-B341-26E305683E9C}"/>
    <dgm:cxn modelId="{28AB7DF2-70D9-A246-8FE8-ADABC39C8A42}" type="presOf" srcId="{0B9BABD0-2F88-4931-B113-4A95272CC1CD}" destId="{279AA830-176B-0B48-A0C1-1E8F37E23E64}" srcOrd="0" destOrd="0" presId="urn:microsoft.com/office/officeart/2017/3/layout/DropPinTimeline"/>
    <dgm:cxn modelId="{13636AE0-046A-F249-9B82-06E529D4E460}" type="presParOf" srcId="{BD1483BD-D22A-4840-82FB-8E2B0B8E6FC8}" destId="{A9C07F6A-5B0B-E440-A8B6-B5AFDA3EF73A}" srcOrd="0" destOrd="0" presId="urn:microsoft.com/office/officeart/2017/3/layout/DropPinTimeline"/>
    <dgm:cxn modelId="{C894594C-C643-1A4F-AFC9-056E4228BCD5}" type="presParOf" srcId="{BD1483BD-D22A-4840-82FB-8E2B0B8E6FC8}" destId="{33D3C6A4-A772-7149-8E63-5BA16417218B}" srcOrd="1" destOrd="0" presId="urn:microsoft.com/office/officeart/2017/3/layout/DropPinTimeline"/>
    <dgm:cxn modelId="{A5488761-9BDF-8542-9DB2-B629C068A674}" type="presParOf" srcId="{33D3C6A4-A772-7149-8E63-5BA16417218B}" destId="{41A58F27-24B3-474A-9F74-88459A6D781F}" srcOrd="0" destOrd="0" presId="urn:microsoft.com/office/officeart/2017/3/layout/DropPinTimeline"/>
    <dgm:cxn modelId="{F8A019E2-FE9E-1949-8170-7EE6761706A0}" type="presParOf" srcId="{41A58F27-24B3-474A-9F74-88459A6D781F}" destId="{32BD42FE-DE65-4D42-ADDD-D1ED19FC693E}" srcOrd="0" destOrd="0" presId="urn:microsoft.com/office/officeart/2017/3/layout/DropPinTimeline"/>
    <dgm:cxn modelId="{90E03808-A2FD-1640-B760-CD48A403FF19}" type="presParOf" srcId="{41A58F27-24B3-474A-9F74-88459A6D781F}" destId="{64B4E5F2-6067-0C42-8A2D-B3CE3892B6FA}" srcOrd="1" destOrd="0" presId="urn:microsoft.com/office/officeart/2017/3/layout/DropPinTimeline"/>
    <dgm:cxn modelId="{1A79EBB8-13AF-BF47-A09B-15391687B6C7}" type="presParOf" srcId="{64B4E5F2-6067-0C42-8A2D-B3CE3892B6FA}" destId="{6E6FF2F6-A181-2741-9455-1D210A1BEC44}" srcOrd="0" destOrd="0" presId="urn:microsoft.com/office/officeart/2017/3/layout/DropPinTimeline"/>
    <dgm:cxn modelId="{28BC7F52-D700-ED4D-B0CB-02A06E7C05C2}" type="presParOf" srcId="{64B4E5F2-6067-0C42-8A2D-B3CE3892B6FA}" destId="{A2A6015D-FFCE-E142-9614-D0A9E9E1FFF2}" srcOrd="1" destOrd="0" presId="urn:microsoft.com/office/officeart/2017/3/layout/DropPinTimeline"/>
    <dgm:cxn modelId="{BCD72E73-926E-A74C-ADA5-7FAE0A90B534}" type="presParOf" srcId="{41A58F27-24B3-474A-9F74-88459A6D781F}" destId="{A8942708-DD47-934B-A91F-2161C20B26D5}" srcOrd="2" destOrd="0" presId="urn:microsoft.com/office/officeart/2017/3/layout/DropPinTimeline"/>
    <dgm:cxn modelId="{2E90222A-073D-4341-83C3-6DEB38B889AB}" type="presParOf" srcId="{41A58F27-24B3-474A-9F74-88459A6D781F}" destId="{5A538D4B-AF9B-F04E-9E95-1531EFD188E9}" srcOrd="3" destOrd="0" presId="urn:microsoft.com/office/officeart/2017/3/layout/DropPinTimeline"/>
    <dgm:cxn modelId="{F7038237-3CBF-CD4F-9020-2973503953DB}" type="presParOf" srcId="{41A58F27-24B3-474A-9F74-88459A6D781F}" destId="{474B6892-32F6-4E42-A7C3-2845FE12E40E}" srcOrd="4" destOrd="0" presId="urn:microsoft.com/office/officeart/2017/3/layout/DropPinTimeline"/>
    <dgm:cxn modelId="{7754C3DB-9AFB-334E-B156-60B5C3A01187}" type="presParOf" srcId="{41A58F27-24B3-474A-9F74-88459A6D781F}" destId="{B46689AB-4039-7340-8821-82C7B77F38E4}" srcOrd="5" destOrd="0" presId="urn:microsoft.com/office/officeart/2017/3/layout/DropPinTimeline"/>
    <dgm:cxn modelId="{50F206FA-7775-894A-A132-CE700D6F5E20}" type="presParOf" srcId="{33D3C6A4-A772-7149-8E63-5BA16417218B}" destId="{5DE92E06-9996-0040-88CB-BFE37B04A304}" srcOrd="1" destOrd="0" presId="urn:microsoft.com/office/officeart/2017/3/layout/DropPinTimeline"/>
    <dgm:cxn modelId="{DEB57C4E-AEEC-8942-9F66-84634300B782}" type="presParOf" srcId="{33D3C6A4-A772-7149-8E63-5BA16417218B}" destId="{28A39F1C-75DC-2B4B-9AF2-F1257308066A}" srcOrd="2" destOrd="0" presId="urn:microsoft.com/office/officeart/2017/3/layout/DropPinTimeline"/>
    <dgm:cxn modelId="{743A59E5-9AE2-4840-B1F9-4E0A6B6C8BD0}" type="presParOf" srcId="{28A39F1C-75DC-2B4B-9AF2-F1257308066A}" destId="{9266DCE6-1A5E-C94C-9331-D6353563AE21}" srcOrd="0" destOrd="0" presId="urn:microsoft.com/office/officeart/2017/3/layout/DropPinTimeline"/>
    <dgm:cxn modelId="{6CCBB7CC-E1D4-0642-80EF-E1F72D66161F}" type="presParOf" srcId="{28A39F1C-75DC-2B4B-9AF2-F1257308066A}" destId="{20674F4A-5632-5F43-BD6D-DB5AA8ED914C}" srcOrd="1" destOrd="0" presId="urn:microsoft.com/office/officeart/2017/3/layout/DropPinTimeline"/>
    <dgm:cxn modelId="{AD9BDC98-9E57-D747-A23C-8C0BE2B12FA2}" type="presParOf" srcId="{20674F4A-5632-5F43-BD6D-DB5AA8ED914C}" destId="{9E86E3AD-9E93-9F45-9710-CE8E0132A65C}" srcOrd="0" destOrd="0" presId="urn:microsoft.com/office/officeart/2017/3/layout/DropPinTimeline"/>
    <dgm:cxn modelId="{978CD613-18D8-854D-8451-90BD8D7ED6FC}" type="presParOf" srcId="{20674F4A-5632-5F43-BD6D-DB5AA8ED914C}" destId="{440F061F-C63D-A14F-9AD9-C4F3CF6B1E2D}" srcOrd="1" destOrd="0" presId="urn:microsoft.com/office/officeart/2017/3/layout/DropPinTimeline"/>
    <dgm:cxn modelId="{4512BDB7-1CDE-234E-BDE2-BFCF96DCF3A8}" type="presParOf" srcId="{28A39F1C-75DC-2B4B-9AF2-F1257308066A}" destId="{A3C9DAF2-9F93-604D-BCD8-0A13384A34D5}" srcOrd="2" destOrd="0" presId="urn:microsoft.com/office/officeart/2017/3/layout/DropPinTimeline"/>
    <dgm:cxn modelId="{E91C54A0-5B3C-2A4F-991D-9FE5CD5B1D01}" type="presParOf" srcId="{28A39F1C-75DC-2B4B-9AF2-F1257308066A}" destId="{279AA830-176B-0B48-A0C1-1E8F37E23E64}" srcOrd="3" destOrd="0" presId="urn:microsoft.com/office/officeart/2017/3/layout/DropPinTimeline"/>
    <dgm:cxn modelId="{3A3905F4-551D-0B43-9AC4-49C683F24452}" type="presParOf" srcId="{28A39F1C-75DC-2B4B-9AF2-F1257308066A}" destId="{8402E7E9-F910-7B4F-973F-3B7B4902C0EE}" srcOrd="4" destOrd="0" presId="urn:microsoft.com/office/officeart/2017/3/layout/DropPinTimeline"/>
    <dgm:cxn modelId="{BEFE0E57-5E27-174D-BC06-5CEC3C6BB122}" type="presParOf" srcId="{28A39F1C-75DC-2B4B-9AF2-F1257308066A}" destId="{EE54F632-FBD0-4A4A-9683-9FB633691F1F}" srcOrd="5" destOrd="0" presId="urn:microsoft.com/office/officeart/2017/3/layout/DropPinTimeline"/>
    <dgm:cxn modelId="{893C19B2-DF6E-A54D-939B-11C38C840B2C}" type="presParOf" srcId="{33D3C6A4-A772-7149-8E63-5BA16417218B}" destId="{1BEAEFB6-FB1C-EE45-93A2-40B9D605988B}" srcOrd="3" destOrd="0" presId="urn:microsoft.com/office/officeart/2017/3/layout/DropPinTimeline"/>
    <dgm:cxn modelId="{E429677B-87DA-8A40-9F28-A27AFD7F3516}" type="presParOf" srcId="{33D3C6A4-A772-7149-8E63-5BA16417218B}" destId="{6644B79B-77FD-CE4C-9793-79FDED89E32D}" srcOrd="4" destOrd="0" presId="urn:microsoft.com/office/officeart/2017/3/layout/DropPinTimeline"/>
    <dgm:cxn modelId="{289123CF-3092-E64A-B592-BF2CB49CE63F}" type="presParOf" srcId="{6644B79B-77FD-CE4C-9793-79FDED89E32D}" destId="{B8F57942-46EA-1A44-826A-E3EFBAD3418B}" srcOrd="0" destOrd="0" presId="urn:microsoft.com/office/officeart/2017/3/layout/DropPinTimeline"/>
    <dgm:cxn modelId="{39DACF00-799B-E84E-A016-BA30BDAB57DA}" type="presParOf" srcId="{6644B79B-77FD-CE4C-9793-79FDED89E32D}" destId="{F38541BE-68C2-784C-B6E6-C3E8D64A055F}" srcOrd="1" destOrd="0" presId="urn:microsoft.com/office/officeart/2017/3/layout/DropPinTimeline"/>
    <dgm:cxn modelId="{29D6BCAA-8A5B-6B42-ABFF-22BAE2DEC73F}" type="presParOf" srcId="{F38541BE-68C2-784C-B6E6-C3E8D64A055F}" destId="{74C4D364-75DE-4C46-ACA0-F882254033F0}" srcOrd="0" destOrd="0" presId="urn:microsoft.com/office/officeart/2017/3/layout/DropPinTimeline"/>
    <dgm:cxn modelId="{E3314DB1-0B30-3042-A0AC-D81A149B290F}" type="presParOf" srcId="{F38541BE-68C2-784C-B6E6-C3E8D64A055F}" destId="{05CFB6B9-9EF8-B14C-9BE9-3D1491B623F0}" srcOrd="1" destOrd="0" presId="urn:microsoft.com/office/officeart/2017/3/layout/DropPinTimeline"/>
    <dgm:cxn modelId="{1A1EB76A-05B4-4444-9115-BE6932676D00}" type="presParOf" srcId="{6644B79B-77FD-CE4C-9793-79FDED89E32D}" destId="{AFD8BF76-DAF4-4F41-A48A-7BF8FCD87824}" srcOrd="2" destOrd="0" presId="urn:microsoft.com/office/officeart/2017/3/layout/DropPinTimeline"/>
    <dgm:cxn modelId="{FFB17C4C-3D8A-6649-A69D-6CC55887285E}" type="presParOf" srcId="{6644B79B-77FD-CE4C-9793-79FDED89E32D}" destId="{6ECAB4E7-267F-294D-85E2-A214AC2F097C}" srcOrd="3" destOrd="0" presId="urn:microsoft.com/office/officeart/2017/3/layout/DropPinTimeline"/>
    <dgm:cxn modelId="{81109B5A-725C-A745-BEBB-F0F74CF3C2D8}" type="presParOf" srcId="{6644B79B-77FD-CE4C-9793-79FDED89E32D}" destId="{CC156A4B-1A56-5945-8D40-D10E4BE9EF22}" srcOrd="4" destOrd="0" presId="urn:microsoft.com/office/officeart/2017/3/layout/DropPinTimeline"/>
    <dgm:cxn modelId="{CD3B3ED7-B794-B843-AB26-E870E48A83CE}" type="presParOf" srcId="{6644B79B-77FD-CE4C-9793-79FDED89E32D}" destId="{B1999397-5F9D-324B-AC82-5695349C0FBC}" srcOrd="5" destOrd="0" presId="urn:microsoft.com/office/officeart/2017/3/layout/DropPinTimeline"/>
    <dgm:cxn modelId="{89E84781-47D5-4A4B-B465-EB84F8C4DB00}" type="presParOf" srcId="{33D3C6A4-A772-7149-8E63-5BA16417218B}" destId="{AC20C6A7-3ACF-074E-A5D9-5939348C2285}" srcOrd="5" destOrd="0" presId="urn:microsoft.com/office/officeart/2017/3/layout/DropPinTimeline"/>
    <dgm:cxn modelId="{97A1EE4F-22BC-5747-8A82-EB6F61EAD71A}" type="presParOf" srcId="{33D3C6A4-A772-7149-8E63-5BA16417218B}" destId="{04BFA39E-A2B9-0544-B8B4-0C861B53169E}" srcOrd="6" destOrd="0" presId="urn:microsoft.com/office/officeart/2017/3/layout/DropPinTimeline"/>
    <dgm:cxn modelId="{E7E3EF12-198D-C84F-9331-8E5FB8C2BE5D}" type="presParOf" srcId="{04BFA39E-A2B9-0544-B8B4-0C861B53169E}" destId="{647D1DED-AFD3-A043-A37C-CD524943AACD}" srcOrd="0" destOrd="0" presId="urn:microsoft.com/office/officeart/2017/3/layout/DropPinTimeline"/>
    <dgm:cxn modelId="{24E9FCF2-F733-054E-B816-0ACF31F06629}" type="presParOf" srcId="{04BFA39E-A2B9-0544-B8B4-0C861B53169E}" destId="{F0FA8960-375B-6E45-91DC-577E9C52EF38}" srcOrd="1" destOrd="0" presId="urn:microsoft.com/office/officeart/2017/3/layout/DropPinTimeline"/>
    <dgm:cxn modelId="{E1F76943-A6ED-F54A-A689-2529AB393D58}" type="presParOf" srcId="{F0FA8960-375B-6E45-91DC-577E9C52EF38}" destId="{AD998CD5-BA8C-E84C-BAB6-5987B87AE29D}" srcOrd="0" destOrd="0" presId="urn:microsoft.com/office/officeart/2017/3/layout/DropPinTimeline"/>
    <dgm:cxn modelId="{3859FD7F-C759-7D4A-8105-8B7F3674F0DA}" type="presParOf" srcId="{F0FA8960-375B-6E45-91DC-577E9C52EF38}" destId="{521BD889-F756-304B-BD2E-838D1124FC57}" srcOrd="1" destOrd="0" presId="urn:microsoft.com/office/officeart/2017/3/layout/DropPinTimeline"/>
    <dgm:cxn modelId="{1AC8AEF4-BD24-884F-A968-6F061979C32F}" type="presParOf" srcId="{04BFA39E-A2B9-0544-B8B4-0C861B53169E}" destId="{BEA7D84F-2886-4340-8267-13B3054570DB}" srcOrd="2" destOrd="0" presId="urn:microsoft.com/office/officeart/2017/3/layout/DropPinTimeline"/>
    <dgm:cxn modelId="{C2120321-3175-EF4A-82CC-A5C49683E6CD}" type="presParOf" srcId="{04BFA39E-A2B9-0544-B8B4-0C861B53169E}" destId="{0B0D8C80-2FFD-3B42-BAAB-EB5A57C37158}" srcOrd="3" destOrd="0" presId="urn:microsoft.com/office/officeart/2017/3/layout/DropPinTimeline"/>
    <dgm:cxn modelId="{088AE027-AD36-EC48-A897-431FBDA20D72}" type="presParOf" srcId="{04BFA39E-A2B9-0544-B8B4-0C861B53169E}" destId="{1F7A45C7-F076-7846-A91B-12F7EBFC088F}" srcOrd="4" destOrd="0" presId="urn:microsoft.com/office/officeart/2017/3/layout/DropPinTimeline"/>
    <dgm:cxn modelId="{432DA9A3-EA7A-244B-BC67-F69FC75F77C3}" type="presParOf" srcId="{04BFA39E-A2B9-0544-B8B4-0C861B53169E}" destId="{4053B6B7-7105-9F49-A831-48A9E0999EC4}" srcOrd="5" destOrd="0" presId="urn:microsoft.com/office/officeart/2017/3/layout/DropPinTimeline"/>
    <dgm:cxn modelId="{1A0B0EF0-CE6A-5E44-B2CD-A4F867D3EBFA}" type="presParOf" srcId="{33D3C6A4-A772-7149-8E63-5BA16417218B}" destId="{4F2E0824-A156-EB40-8048-E438B797932E}" srcOrd="7" destOrd="0" presId="urn:microsoft.com/office/officeart/2017/3/layout/DropPinTimeline"/>
    <dgm:cxn modelId="{96535264-DE45-F948-9C95-9F61BE3C2A47}" type="presParOf" srcId="{33D3C6A4-A772-7149-8E63-5BA16417218B}" destId="{F1AC513D-9CAC-134E-9E73-6D5303F39E41}" srcOrd="8" destOrd="0" presId="urn:microsoft.com/office/officeart/2017/3/layout/DropPinTimeline"/>
    <dgm:cxn modelId="{C5AAB953-A66A-EA45-8245-29E2BDA56F03}" type="presParOf" srcId="{F1AC513D-9CAC-134E-9E73-6D5303F39E41}" destId="{A4708C24-E99F-3742-8F38-5A5502CECC22}" srcOrd="0" destOrd="0" presId="urn:microsoft.com/office/officeart/2017/3/layout/DropPinTimeline"/>
    <dgm:cxn modelId="{ACDDA3A9-B253-AE4A-94ED-16341E038851}" type="presParOf" srcId="{F1AC513D-9CAC-134E-9E73-6D5303F39E41}" destId="{A0BDC054-4D9A-894C-99E0-7B12DFE0EE7C}" srcOrd="1" destOrd="0" presId="urn:microsoft.com/office/officeart/2017/3/layout/DropPinTimeline"/>
    <dgm:cxn modelId="{D4DD5704-1F91-8542-8010-EF672AB8E0CB}" type="presParOf" srcId="{A0BDC054-4D9A-894C-99E0-7B12DFE0EE7C}" destId="{8EE54A90-9604-4149-AB23-0E1EBEB443CC}" srcOrd="0" destOrd="0" presId="urn:microsoft.com/office/officeart/2017/3/layout/DropPinTimeline"/>
    <dgm:cxn modelId="{44A4A7C8-D0AB-4048-983D-25EFC3F148A3}" type="presParOf" srcId="{A0BDC054-4D9A-894C-99E0-7B12DFE0EE7C}" destId="{A3513FE6-8395-904D-8605-D127EAD6AE31}" srcOrd="1" destOrd="0" presId="urn:microsoft.com/office/officeart/2017/3/layout/DropPinTimeline"/>
    <dgm:cxn modelId="{6E8A91F6-ACE1-1842-8AEB-3866CDBA2B04}" type="presParOf" srcId="{F1AC513D-9CAC-134E-9E73-6D5303F39E41}" destId="{67282E56-8026-9045-A7B8-542EC3D2DD5B}" srcOrd="2" destOrd="0" presId="urn:microsoft.com/office/officeart/2017/3/layout/DropPinTimeline"/>
    <dgm:cxn modelId="{D4BD5D9E-98C2-AA41-8BCB-9C0FC7D700BB}" type="presParOf" srcId="{F1AC513D-9CAC-134E-9E73-6D5303F39E41}" destId="{D8965318-F0BC-E049-BD4B-721EA2B7F746}" srcOrd="3" destOrd="0" presId="urn:microsoft.com/office/officeart/2017/3/layout/DropPinTimeline"/>
    <dgm:cxn modelId="{747C919D-425A-1B4C-A8A6-D652CA0CDE39}" type="presParOf" srcId="{F1AC513D-9CAC-134E-9E73-6D5303F39E41}" destId="{88ACD4F2-2A58-1747-BDFF-79A7F5752FD9}" srcOrd="4" destOrd="0" presId="urn:microsoft.com/office/officeart/2017/3/layout/DropPinTimeline"/>
    <dgm:cxn modelId="{28B4C935-5247-0F4E-B1A9-26E5229E12AA}" type="presParOf" srcId="{F1AC513D-9CAC-134E-9E73-6D5303F39E41}" destId="{542293C2-6232-D548-85EB-20831500D9C0}" srcOrd="5" destOrd="0" presId="urn:microsoft.com/office/officeart/2017/3/layout/DropPinTimeline"/>
    <dgm:cxn modelId="{69D36A9C-B91A-D84D-8282-543207CE75D0}" type="presParOf" srcId="{33D3C6A4-A772-7149-8E63-5BA16417218B}" destId="{31364AC1-9993-4944-9378-DFDD2E99FBEF}" srcOrd="9" destOrd="0" presId="urn:microsoft.com/office/officeart/2017/3/layout/DropPinTimeline"/>
    <dgm:cxn modelId="{F1E47FD3-ECDF-F94D-AAC2-89FD28AD9316}" type="presParOf" srcId="{33D3C6A4-A772-7149-8E63-5BA16417218B}" destId="{7CD45113-5FAB-9649-8DE6-25715FBA20D1}" srcOrd="10" destOrd="0" presId="urn:microsoft.com/office/officeart/2017/3/layout/DropPinTimeline"/>
    <dgm:cxn modelId="{1A0D055C-F5B1-C344-9645-B6FDBB8D5A38}" type="presParOf" srcId="{7CD45113-5FAB-9649-8DE6-25715FBA20D1}" destId="{A54453F3-2140-7646-A07E-E7D969204010}" srcOrd="0" destOrd="0" presId="urn:microsoft.com/office/officeart/2017/3/layout/DropPinTimeline"/>
    <dgm:cxn modelId="{0359440F-5862-C040-9F95-AC38E232E3A3}" type="presParOf" srcId="{7CD45113-5FAB-9649-8DE6-25715FBA20D1}" destId="{27D7CF21-208A-AD42-9531-A866F0308C6A}" srcOrd="1" destOrd="0" presId="urn:microsoft.com/office/officeart/2017/3/layout/DropPinTimeline"/>
    <dgm:cxn modelId="{87924D9A-E7E5-3948-B94C-20A66DBFF76A}" type="presParOf" srcId="{27D7CF21-208A-AD42-9531-A866F0308C6A}" destId="{A266E5C8-FDCB-FC41-95C4-89B76673C07F}" srcOrd="0" destOrd="0" presId="urn:microsoft.com/office/officeart/2017/3/layout/DropPinTimeline"/>
    <dgm:cxn modelId="{84AB4558-69AD-6942-8A8C-D5AF114FE609}" type="presParOf" srcId="{27D7CF21-208A-AD42-9531-A866F0308C6A}" destId="{363ADF50-C1AE-4542-9517-0E6D45764C46}" srcOrd="1" destOrd="0" presId="urn:microsoft.com/office/officeart/2017/3/layout/DropPinTimeline"/>
    <dgm:cxn modelId="{E940E8D2-DD8E-6F45-8C91-99D09F824258}" type="presParOf" srcId="{7CD45113-5FAB-9649-8DE6-25715FBA20D1}" destId="{BD6172C7-FAFF-DD43-9566-DDC6EEAA1C85}" srcOrd="2" destOrd="0" presId="urn:microsoft.com/office/officeart/2017/3/layout/DropPinTimeline"/>
    <dgm:cxn modelId="{10AA3667-3138-3845-8CB6-5F8A73B91D2D}" type="presParOf" srcId="{7CD45113-5FAB-9649-8DE6-25715FBA20D1}" destId="{8EA6C588-AD1D-1649-936E-DD7F5662A4DF}" srcOrd="3" destOrd="0" presId="urn:microsoft.com/office/officeart/2017/3/layout/DropPinTimeline"/>
    <dgm:cxn modelId="{175BC0A0-D88B-2A46-9DE2-35B876279CE7}" type="presParOf" srcId="{7CD45113-5FAB-9649-8DE6-25715FBA20D1}" destId="{44582B8A-9102-8A4C-A068-47C56DED9FEF}" srcOrd="4" destOrd="0" presId="urn:microsoft.com/office/officeart/2017/3/layout/DropPinTimeline"/>
    <dgm:cxn modelId="{3F25E0C0-0C61-8745-84D7-D3D57204BF16}" type="presParOf" srcId="{7CD45113-5FAB-9649-8DE6-25715FBA20D1}" destId="{F98E36BF-2A4A-E748-9810-B37568353478}" srcOrd="5" destOrd="0" presId="urn:microsoft.com/office/officeart/2017/3/layout/DropPinTimeline"/>
    <dgm:cxn modelId="{AEB7B612-E336-E247-8200-F4680064E9AC}" type="presParOf" srcId="{33D3C6A4-A772-7149-8E63-5BA16417218B}" destId="{2D874A9F-D940-B149-B72C-AA9F410D0F35}" srcOrd="11" destOrd="0" presId="urn:microsoft.com/office/officeart/2017/3/layout/DropPinTimeline"/>
    <dgm:cxn modelId="{361072DE-6056-8747-97B8-256A1E9302AF}" type="presParOf" srcId="{33D3C6A4-A772-7149-8E63-5BA16417218B}" destId="{FE6F0E01-FFAA-FB4A-8C65-D8992851B746}" srcOrd="12" destOrd="0" presId="urn:microsoft.com/office/officeart/2017/3/layout/DropPinTimeline"/>
    <dgm:cxn modelId="{FADCB616-7A08-8841-AE91-9E8B63A7B660}" type="presParOf" srcId="{FE6F0E01-FFAA-FB4A-8C65-D8992851B746}" destId="{598CC41D-10ED-724B-B23C-F01183ECC075}" srcOrd="0" destOrd="0" presId="urn:microsoft.com/office/officeart/2017/3/layout/DropPinTimeline"/>
    <dgm:cxn modelId="{02431F68-C62A-0645-8651-EC61CA74CDC4}" type="presParOf" srcId="{FE6F0E01-FFAA-FB4A-8C65-D8992851B746}" destId="{4F47CBAA-39F8-F148-A624-85EEE9C62F5D}" srcOrd="1" destOrd="0" presId="urn:microsoft.com/office/officeart/2017/3/layout/DropPinTimeline"/>
    <dgm:cxn modelId="{36D44410-042D-D248-B5B9-CB2C59CDBAA1}" type="presParOf" srcId="{4F47CBAA-39F8-F148-A624-85EEE9C62F5D}" destId="{2730125E-2FE1-7149-AB23-645F32B6DCA8}" srcOrd="0" destOrd="0" presId="urn:microsoft.com/office/officeart/2017/3/layout/DropPinTimeline"/>
    <dgm:cxn modelId="{44386F33-D5A3-4448-BBB2-BF8D038E0939}" type="presParOf" srcId="{4F47CBAA-39F8-F148-A624-85EEE9C62F5D}" destId="{94B320E5-2A54-8148-B1BB-BC8B6C4F02A7}" srcOrd="1" destOrd="0" presId="urn:microsoft.com/office/officeart/2017/3/layout/DropPinTimeline"/>
    <dgm:cxn modelId="{FA3634DA-2F1C-014B-907E-94AB481A99DC}" type="presParOf" srcId="{FE6F0E01-FFAA-FB4A-8C65-D8992851B746}" destId="{64EDE553-11FC-EA44-A1BF-E801D1B2F99C}" srcOrd="2" destOrd="0" presId="urn:microsoft.com/office/officeart/2017/3/layout/DropPinTimeline"/>
    <dgm:cxn modelId="{0CC4A85E-11F4-3E47-96BD-33CC4908DD27}" type="presParOf" srcId="{FE6F0E01-FFAA-FB4A-8C65-D8992851B746}" destId="{0B08474D-9BBA-A54C-AA1A-B59CEAC06C4C}" srcOrd="3" destOrd="0" presId="urn:microsoft.com/office/officeart/2017/3/layout/DropPinTimeline"/>
    <dgm:cxn modelId="{39A5B38F-827B-C744-B9E1-A7666544D784}" type="presParOf" srcId="{FE6F0E01-FFAA-FB4A-8C65-D8992851B746}" destId="{74CD78B7-88B6-6542-ACD9-F792588810EF}" srcOrd="4" destOrd="0" presId="urn:microsoft.com/office/officeart/2017/3/layout/DropPinTimeline"/>
    <dgm:cxn modelId="{B83CF6A1-C2B2-134A-AD6E-EFA69152B6E4}" type="presParOf" srcId="{FE6F0E01-FFAA-FB4A-8C65-D8992851B746}" destId="{E480174E-9D8A-CE41-A02C-867368CF64E9}" srcOrd="5" destOrd="0" presId="urn:microsoft.com/office/officeart/2017/3/layout/DropPinTimeline"/>
    <dgm:cxn modelId="{6886FFCB-456B-3A4F-BEC1-7C6FAA6650E7}" type="presParOf" srcId="{33D3C6A4-A772-7149-8E63-5BA16417218B}" destId="{0315B748-2F2E-F24C-8F51-B66B1F354713}" srcOrd="13" destOrd="0" presId="urn:microsoft.com/office/officeart/2017/3/layout/DropPinTimeline"/>
    <dgm:cxn modelId="{F6755821-010A-C149-9864-1462CBFD44EB}" type="presParOf" srcId="{33D3C6A4-A772-7149-8E63-5BA16417218B}" destId="{2111F040-B53C-DA46-995B-0F45FED99CDC}" srcOrd="14" destOrd="0" presId="urn:microsoft.com/office/officeart/2017/3/layout/DropPinTimeline"/>
    <dgm:cxn modelId="{7C4AF259-B7E6-BF45-A1F2-6724133B8333}" type="presParOf" srcId="{2111F040-B53C-DA46-995B-0F45FED99CDC}" destId="{F44F753D-C56F-D34C-B61F-09D39D4E3388}" srcOrd="0" destOrd="0" presId="urn:microsoft.com/office/officeart/2017/3/layout/DropPinTimeline"/>
    <dgm:cxn modelId="{91583E87-54C0-B444-B234-5EA333B289FC}" type="presParOf" srcId="{2111F040-B53C-DA46-995B-0F45FED99CDC}" destId="{5C35A371-5299-234E-9840-5C3473E5B964}" srcOrd="1" destOrd="0" presId="urn:microsoft.com/office/officeart/2017/3/layout/DropPinTimeline"/>
    <dgm:cxn modelId="{0F25B007-ADA9-FC40-8F67-C1D1ED09FB8C}" type="presParOf" srcId="{5C35A371-5299-234E-9840-5C3473E5B964}" destId="{78A5048C-9BDA-424A-BABF-EE84914679EA}" srcOrd="0" destOrd="0" presId="urn:microsoft.com/office/officeart/2017/3/layout/DropPinTimeline"/>
    <dgm:cxn modelId="{63C868F0-CC15-454A-A116-5A23F3412372}" type="presParOf" srcId="{5C35A371-5299-234E-9840-5C3473E5B964}" destId="{692080A6-F1D2-6044-B678-43106BACF515}" srcOrd="1" destOrd="0" presId="urn:microsoft.com/office/officeart/2017/3/layout/DropPinTimeline"/>
    <dgm:cxn modelId="{658071B9-9F17-0745-8EAB-5F6AF4DDB78B}" type="presParOf" srcId="{2111F040-B53C-DA46-995B-0F45FED99CDC}" destId="{44474123-CFE8-A740-91F3-04747C44B972}" srcOrd="2" destOrd="0" presId="urn:microsoft.com/office/officeart/2017/3/layout/DropPinTimeline"/>
    <dgm:cxn modelId="{D64CEEBA-F326-6944-9A60-A2B3877DFA6D}" type="presParOf" srcId="{2111F040-B53C-DA46-995B-0F45FED99CDC}" destId="{0FCC4D34-20D3-C240-B75A-8AF9821EBA4C}" srcOrd="3" destOrd="0" presId="urn:microsoft.com/office/officeart/2017/3/layout/DropPinTimeline"/>
    <dgm:cxn modelId="{A00318A4-9631-EF4A-BD6E-60D06F661E61}" type="presParOf" srcId="{2111F040-B53C-DA46-995B-0F45FED99CDC}" destId="{0DAF367C-F37D-7040-922D-4F1C07376087}" srcOrd="4" destOrd="0" presId="urn:microsoft.com/office/officeart/2017/3/layout/DropPinTimeline"/>
    <dgm:cxn modelId="{BEA2FD2F-2FFE-484C-9668-EC97CEC5BAB4}" type="presParOf" srcId="{2111F040-B53C-DA46-995B-0F45FED99CDC}" destId="{49AE35C0-7D8B-8740-9DFA-EEF989F14893}" srcOrd="5" destOrd="0" presId="urn:microsoft.com/office/officeart/2017/3/layout/DropPinTimeline"/>
    <dgm:cxn modelId="{5A4CA359-B416-E749-B3FC-E4200A8540C0}" type="presParOf" srcId="{33D3C6A4-A772-7149-8E63-5BA16417218B}" destId="{F9B90D1E-9CC0-214F-83E9-9576AFAB443F}" srcOrd="15" destOrd="0" presId="urn:microsoft.com/office/officeart/2017/3/layout/DropPinTimeline"/>
    <dgm:cxn modelId="{F36258CF-5890-EE4D-B5BC-0BB9EE72645E}" type="presParOf" srcId="{33D3C6A4-A772-7149-8E63-5BA16417218B}" destId="{280D8C2C-8C10-B84A-8493-DC0072EAC4DA}" srcOrd="16" destOrd="0" presId="urn:microsoft.com/office/officeart/2017/3/layout/DropPinTimeline"/>
    <dgm:cxn modelId="{80FCEA73-7B97-8149-A601-C27299921F0F}" type="presParOf" srcId="{280D8C2C-8C10-B84A-8493-DC0072EAC4DA}" destId="{A80B86C9-885D-444B-BB3D-97529F463AD4}" srcOrd="0" destOrd="0" presId="urn:microsoft.com/office/officeart/2017/3/layout/DropPinTimeline"/>
    <dgm:cxn modelId="{3DDA279C-29EB-854D-B635-0BC5B694AEC5}" type="presParOf" srcId="{280D8C2C-8C10-B84A-8493-DC0072EAC4DA}" destId="{C073DE5B-9FF4-D64E-87D3-B1BC8CFC8EE3}" srcOrd="1" destOrd="0" presId="urn:microsoft.com/office/officeart/2017/3/layout/DropPinTimeline"/>
    <dgm:cxn modelId="{DAB5ED74-07F4-D544-B15D-D2B9FC8BEEAF}" type="presParOf" srcId="{C073DE5B-9FF4-D64E-87D3-B1BC8CFC8EE3}" destId="{A473524A-09A4-E043-AE24-A22D5364EC0A}" srcOrd="0" destOrd="0" presId="urn:microsoft.com/office/officeart/2017/3/layout/DropPinTimeline"/>
    <dgm:cxn modelId="{B11BF464-0593-3544-8C4D-4C00C658BFDD}" type="presParOf" srcId="{C073DE5B-9FF4-D64E-87D3-B1BC8CFC8EE3}" destId="{B3B391E8-0F5A-544F-8F5C-D087A79D0C4F}" srcOrd="1" destOrd="0" presId="urn:microsoft.com/office/officeart/2017/3/layout/DropPinTimeline"/>
    <dgm:cxn modelId="{805160C5-D092-E246-BAD7-D04255DB0CF1}" type="presParOf" srcId="{280D8C2C-8C10-B84A-8493-DC0072EAC4DA}" destId="{2508F97B-771A-DC42-8107-573AA673E7F9}" srcOrd="2" destOrd="0" presId="urn:microsoft.com/office/officeart/2017/3/layout/DropPinTimeline"/>
    <dgm:cxn modelId="{CB82C864-8302-104F-8626-E6B7F2C03366}" type="presParOf" srcId="{280D8C2C-8C10-B84A-8493-DC0072EAC4DA}" destId="{D2A3F41E-8D12-F540-A2C5-F889542C8EC4}" srcOrd="3" destOrd="0" presId="urn:microsoft.com/office/officeart/2017/3/layout/DropPinTimeline"/>
    <dgm:cxn modelId="{73E81ACA-8D78-9B4A-83A1-7028C9A76D67}" type="presParOf" srcId="{280D8C2C-8C10-B84A-8493-DC0072EAC4DA}" destId="{9FFC54EE-78C2-A342-A02B-D5326389FD44}" srcOrd="4" destOrd="0" presId="urn:microsoft.com/office/officeart/2017/3/layout/DropPinTimeline"/>
    <dgm:cxn modelId="{F598E4BA-8D56-7645-A44A-4CE20069EB60}" type="presParOf" srcId="{280D8C2C-8C10-B84A-8493-DC0072EAC4DA}" destId="{7DABEF26-8404-974F-A2F5-624B4505A79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07F6A-5B0B-E440-A8B6-B5AFDA3EF73A}">
      <dsp:nvSpPr>
        <dsp:cNvPr id="0" name=""/>
        <dsp:cNvSpPr/>
      </dsp:nvSpPr>
      <dsp:spPr>
        <a:xfrm>
          <a:off x="0" y="1692399"/>
          <a:ext cx="10131425" cy="0"/>
        </a:xfrm>
        <a:prstGeom prst="line">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E6FF2F6-A181-2741-9455-1D210A1BEC44}">
      <dsp:nvSpPr>
        <dsp:cNvPr id="0" name=""/>
        <dsp:cNvSpPr/>
      </dsp:nvSpPr>
      <dsp:spPr>
        <a:xfrm rot="8100000">
          <a:off x="56432" y="390461"/>
          <a:ext cx="248055" cy="248055"/>
        </a:xfrm>
        <a:prstGeom prst="teardrop">
          <a:avLst>
            <a:gd name="adj" fmla="val 115000"/>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A6015D-FFCE-E142-9614-D0A9E9E1FFF2}">
      <dsp:nvSpPr>
        <dsp:cNvPr id="0" name=""/>
        <dsp:cNvSpPr/>
      </dsp:nvSpPr>
      <dsp:spPr>
        <a:xfrm>
          <a:off x="83989" y="418018"/>
          <a:ext cx="192941" cy="192941"/>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A8942708-DD47-934B-A91F-2161C20B26D5}">
      <dsp:nvSpPr>
        <dsp:cNvPr id="0" name=""/>
        <dsp:cNvSpPr/>
      </dsp:nvSpPr>
      <dsp:spPr>
        <a:xfrm>
          <a:off x="355861" y="690498"/>
          <a:ext cx="1678534" cy="100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Mission planning phase, project outlined, scope of project decided, stretch goals and minimum viable product decided</a:t>
          </a:r>
        </a:p>
      </dsp:txBody>
      <dsp:txXfrm>
        <a:off x="355861" y="690498"/>
        <a:ext cx="1678534" cy="1001900"/>
      </dsp:txXfrm>
    </dsp:sp>
    <dsp:sp modelId="{5A538D4B-AF9B-F04E-9E95-1531EFD188E9}">
      <dsp:nvSpPr>
        <dsp:cNvPr id="0" name=""/>
        <dsp:cNvSpPr/>
      </dsp:nvSpPr>
      <dsp:spPr>
        <a:xfrm>
          <a:off x="355861" y="338479"/>
          <a:ext cx="1678534" cy="35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7 Sep.</a:t>
          </a:r>
        </a:p>
      </dsp:txBody>
      <dsp:txXfrm>
        <a:off x="355861" y="338479"/>
        <a:ext cx="1678534" cy="352019"/>
      </dsp:txXfrm>
    </dsp:sp>
    <dsp:sp modelId="{474B6892-32F6-4E42-A7C3-2845FE12E40E}">
      <dsp:nvSpPr>
        <dsp:cNvPr id="0" name=""/>
        <dsp:cNvSpPr/>
      </dsp:nvSpPr>
      <dsp:spPr>
        <a:xfrm>
          <a:off x="180460" y="690498"/>
          <a:ext cx="0" cy="1001900"/>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2BD42FE-DE65-4D42-ADDD-D1ED19FC693E}">
      <dsp:nvSpPr>
        <dsp:cNvPr id="0" name=""/>
        <dsp:cNvSpPr/>
      </dsp:nvSpPr>
      <dsp:spPr>
        <a:xfrm>
          <a:off x="149495" y="1660717"/>
          <a:ext cx="63144" cy="63363"/>
        </a:xfrm>
        <a:prstGeom prst="ellipse">
          <a:avLst/>
        </a:prstGeom>
        <a:solidFill>
          <a:schemeClr val="accent2">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86E3AD-9E93-9F45-9710-CE8E0132A65C}">
      <dsp:nvSpPr>
        <dsp:cNvPr id="0" name=""/>
        <dsp:cNvSpPr/>
      </dsp:nvSpPr>
      <dsp:spPr>
        <a:xfrm rot="18900000">
          <a:off x="1067928" y="2746281"/>
          <a:ext cx="248055" cy="248055"/>
        </a:xfrm>
        <a:prstGeom prst="teardrop">
          <a:avLst>
            <a:gd name="adj" fmla="val 115000"/>
          </a:avLst>
        </a:prstGeom>
        <a:solidFill>
          <a:schemeClr val="accent2">
            <a:hueOff val="-388769"/>
            <a:satOff val="-2057"/>
            <a:lumOff val="-784"/>
            <a:alphaOff val="0"/>
          </a:schemeClr>
        </a:solidFill>
        <a:ln w="19050" cap="rnd" cmpd="sng" algn="ctr">
          <a:solidFill>
            <a:schemeClr val="accent2">
              <a:hueOff val="-388769"/>
              <a:satOff val="-2057"/>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0F061F-C63D-A14F-9AD9-C4F3CF6B1E2D}">
      <dsp:nvSpPr>
        <dsp:cNvPr id="0" name=""/>
        <dsp:cNvSpPr/>
      </dsp:nvSpPr>
      <dsp:spPr>
        <a:xfrm>
          <a:off x="1095485" y="2773838"/>
          <a:ext cx="192941" cy="192941"/>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A3C9DAF2-9F93-604D-BCD8-0A13384A34D5}">
      <dsp:nvSpPr>
        <dsp:cNvPr id="0" name=""/>
        <dsp:cNvSpPr/>
      </dsp:nvSpPr>
      <dsp:spPr>
        <a:xfrm>
          <a:off x="1367358" y="1692399"/>
          <a:ext cx="1678534" cy="100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Ground System setup with </a:t>
          </a:r>
          <a:r>
            <a:rPr lang="en-US" sz="1100" kern="1200" dirty="0" err="1"/>
            <a:t>SatNOGS</a:t>
          </a:r>
          <a:r>
            <a:rPr lang="en-US" sz="1100" kern="1200" dirty="0"/>
            <a:t> software, receive a signal from a satellite</a:t>
          </a:r>
        </a:p>
      </dsp:txBody>
      <dsp:txXfrm>
        <a:off x="1367358" y="1692399"/>
        <a:ext cx="1678534" cy="1001900"/>
      </dsp:txXfrm>
    </dsp:sp>
    <dsp:sp modelId="{279AA830-176B-0B48-A0C1-1E8F37E23E64}">
      <dsp:nvSpPr>
        <dsp:cNvPr id="0" name=""/>
        <dsp:cNvSpPr/>
      </dsp:nvSpPr>
      <dsp:spPr>
        <a:xfrm>
          <a:off x="1367358" y="2694300"/>
          <a:ext cx="1678534" cy="35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14 Sep.</a:t>
          </a:r>
        </a:p>
      </dsp:txBody>
      <dsp:txXfrm>
        <a:off x="1367358" y="2694300"/>
        <a:ext cx="1678534" cy="352019"/>
      </dsp:txXfrm>
    </dsp:sp>
    <dsp:sp modelId="{8402E7E9-F910-7B4F-973F-3B7B4902C0EE}">
      <dsp:nvSpPr>
        <dsp:cNvPr id="0" name=""/>
        <dsp:cNvSpPr/>
      </dsp:nvSpPr>
      <dsp:spPr>
        <a:xfrm>
          <a:off x="1191956" y="1692399"/>
          <a:ext cx="0" cy="1001900"/>
        </a:xfrm>
        <a:prstGeom prst="line">
          <a:avLst/>
        </a:prstGeom>
        <a:noFill/>
        <a:ln w="12700" cap="rnd" cmpd="sng" algn="ctr">
          <a:solidFill>
            <a:schemeClr val="accent2">
              <a:hueOff val="-388769"/>
              <a:satOff val="-2057"/>
              <a:lumOff val="-784"/>
              <a:alphaOff val="0"/>
            </a:schemeClr>
          </a:solidFill>
          <a:prstDash val="dash"/>
        </a:ln>
        <a:effectLst/>
      </dsp:spPr>
      <dsp:style>
        <a:lnRef idx="1">
          <a:scrgbClr r="0" g="0" b="0"/>
        </a:lnRef>
        <a:fillRef idx="0">
          <a:scrgbClr r="0" g="0" b="0"/>
        </a:fillRef>
        <a:effectRef idx="0">
          <a:scrgbClr r="0" g="0" b="0"/>
        </a:effectRef>
        <a:fontRef idx="minor"/>
      </dsp:style>
    </dsp:sp>
    <dsp:sp modelId="{9266DCE6-1A5E-C94C-9331-D6353563AE21}">
      <dsp:nvSpPr>
        <dsp:cNvPr id="0" name=""/>
        <dsp:cNvSpPr/>
      </dsp:nvSpPr>
      <dsp:spPr>
        <a:xfrm>
          <a:off x="1160991" y="1660717"/>
          <a:ext cx="63144" cy="63363"/>
        </a:xfrm>
        <a:prstGeom prst="ellipse">
          <a:avLst/>
        </a:prstGeom>
        <a:solidFill>
          <a:schemeClr val="accent2">
            <a:hueOff val="-388769"/>
            <a:satOff val="-2057"/>
            <a:lumOff val="-784"/>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4D364-75DE-4C46-ACA0-F882254033F0}">
      <dsp:nvSpPr>
        <dsp:cNvPr id="0" name=""/>
        <dsp:cNvSpPr/>
      </dsp:nvSpPr>
      <dsp:spPr>
        <a:xfrm rot="8100000">
          <a:off x="2079424" y="390461"/>
          <a:ext cx="248055" cy="248055"/>
        </a:xfrm>
        <a:prstGeom prst="teardrop">
          <a:avLst>
            <a:gd name="adj" fmla="val 115000"/>
          </a:avLst>
        </a:prstGeom>
        <a:solidFill>
          <a:schemeClr val="accent2">
            <a:hueOff val="-777537"/>
            <a:satOff val="-4113"/>
            <a:lumOff val="-1568"/>
            <a:alphaOff val="0"/>
          </a:schemeClr>
        </a:solidFill>
        <a:ln w="19050" cap="rnd" cmpd="sng" algn="ctr">
          <a:solidFill>
            <a:schemeClr val="accent2">
              <a:hueOff val="-777537"/>
              <a:satOff val="-4113"/>
              <a:lumOff val="-15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CFB6B9-9EF8-B14C-9BE9-3D1491B623F0}">
      <dsp:nvSpPr>
        <dsp:cNvPr id="0" name=""/>
        <dsp:cNvSpPr/>
      </dsp:nvSpPr>
      <dsp:spPr>
        <a:xfrm>
          <a:off x="2106981" y="418018"/>
          <a:ext cx="192941" cy="192941"/>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AFD8BF76-DAF4-4F41-A48A-7BF8FCD87824}">
      <dsp:nvSpPr>
        <dsp:cNvPr id="0" name=""/>
        <dsp:cNvSpPr/>
      </dsp:nvSpPr>
      <dsp:spPr>
        <a:xfrm>
          <a:off x="2378854" y="690498"/>
          <a:ext cx="1678534" cy="100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Ground System and payload integration with ham radios, troubleshooting, and testing</a:t>
          </a:r>
        </a:p>
      </dsp:txBody>
      <dsp:txXfrm>
        <a:off x="2378854" y="690498"/>
        <a:ext cx="1678534" cy="1001900"/>
      </dsp:txXfrm>
    </dsp:sp>
    <dsp:sp modelId="{6ECAB4E7-267F-294D-85E2-A214AC2F097C}">
      <dsp:nvSpPr>
        <dsp:cNvPr id="0" name=""/>
        <dsp:cNvSpPr/>
      </dsp:nvSpPr>
      <dsp:spPr>
        <a:xfrm>
          <a:off x="2378854" y="338479"/>
          <a:ext cx="1678534" cy="35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21 Sep.</a:t>
          </a:r>
        </a:p>
      </dsp:txBody>
      <dsp:txXfrm>
        <a:off x="2378854" y="338479"/>
        <a:ext cx="1678534" cy="352019"/>
      </dsp:txXfrm>
    </dsp:sp>
    <dsp:sp modelId="{CC156A4B-1A56-5945-8D40-D10E4BE9EF22}">
      <dsp:nvSpPr>
        <dsp:cNvPr id="0" name=""/>
        <dsp:cNvSpPr/>
      </dsp:nvSpPr>
      <dsp:spPr>
        <a:xfrm>
          <a:off x="2203452" y="690498"/>
          <a:ext cx="0" cy="1001900"/>
        </a:xfrm>
        <a:prstGeom prst="line">
          <a:avLst/>
        </a:prstGeom>
        <a:noFill/>
        <a:ln w="12700" cap="rnd" cmpd="sng" algn="ctr">
          <a:solidFill>
            <a:schemeClr val="accent2">
              <a:hueOff val="-777537"/>
              <a:satOff val="-4113"/>
              <a:lumOff val="-1568"/>
              <a:alphaOff val="0"/>
            </a:schemeClr>
          </a:solidFill>
          <a:prstDash val="dash"/>
        </a:ln>
        <a:effectLst/>
      </dsp:spPr>
      <dsp:style>
        <a:lnRef idx="1">
          <a:scrgbClr r="0" g="0" b="0"/>
        </a:lnRef>
        <a:fillRef idx="0">
          <a:scrgbClr r="0" g="0" b="0"/>
        </a:fillRef>
        <a:effectRef idx="0">
          <a:scrgbClr r="0" g="0" b="0"/>
        </a:effectRef>
        <a:fontRef idx="minor"/>
      </dsp:style>
    </dsp:sp>
    <dsp:sp modelId="{B8F57942-46EA-1A44-826A-E3EFBAD3418B}">
      <dsp:nvSpPr>
        <dsp:cNvPr id="0" name=""/>
        <dsp:cNvSpPr/>
      </dsp:nvSpPr>
      <dsp:spPr>
        <a:xfrm>
          <a:off x="2172488" y="1660717"/>
          <a:ext cx="63144" cy="63363"/>
        </a:xfrm>
        <a:prstGeom prst="ellipse">
          <a:avLst/>
        </a:prstGeom>
        <a:solidFill>
          <a:schemeClr val="accent2">
            <a:hueOff val="-777537"/>
            <a:satOff val="-4113"/>
            <a:lumOff val="-1568"/>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998CD5-BA8C-E84C-BAB6-5987B87AE29D}">
      <dsp:nvSpPr>
        <dsp:cNvPr id="0" name=""/>
        <dsp:cNvSpPr/>
      </dsp:nvSpPr>
      <dsp:spPr>
        <a:xfrm rot="18900000">
          <a:off x="3090921" y="2746281"/>
          <a:ext cx="248055" cy="248055"/>
        </a:xfrm>
        <a:prstGeom prst="teardrop">
          <a:avLst>
            <a:gd name="adj" fmla="val 115000"/>
          </a:avLst>
        </a:prstGeom>
        <a:solidFill>
          <a:schemeClr val="accent2">
            <a:hueOff val="-1166306"/>
            <a:satOff val="-6170"/>
            <a:lumOff val="-2353"/>
            <a:alphaOff val="0"/>
          </a:schemeClr>
        </a:solidFill>
        <a:ln w="19050" cap="rnd" cmpd="sng" algn="ctr">
          <a:solidFill>
            <a:schemeClr val="accent2">
              <a:hueOff val="-1166306"/>
              <a:satOff val="-6170"/>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1BD889-F756-304B-BD2E-838D1124FC57}">
      <dsp:nvSpPr>
        <dsp:cNvPr id="0" name=""/>
        <dsp:cNvSpPr/>
      </dsp:nvSpPr>
      <dsp:spPr>
        <a:xfrm>
          <a:off x="3118477" y="2773838"/>
          <a:ext cx="192941" cy="192941"/>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BEA7D84F-2886-4340-8267-13B3054570DB}">
      <dsp:nvSpPr>
        <dsp:cNvPr id="0" name=""/>
        <dsp:cNvSpPr/>
      </dsp:nvSpPr>
      <dsp:spPr>
        <a:xfrm>
          <a:off x="3390350" y="1692399"/>
          <a:ext cx="1678534" cy="100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t>Balloon communication system integration with ham radio, chassis and other component planning</a:t>
          </a:r>
        </a:p>
      </dsp:txBody>
      <dsp:txXfrm>
        <a:off x="3390350" y="1692399"/>
        <a:ext cx="1678534" cy="1001900"/>
      </dsp:txXfrm>
    </dsp:sp>
    <dsp:sp modelId="{0B0D8C80-2FFD-3B42-BAAB-EB5A57C37158}">
      <dsp:nvSpPr>
        <dsp:cNvPr id="0" name=""/>
        <dsp:cNvSpPr/>
      </dsp:nvSpPr>
      <dsp:spPr>
        <a:xfrm>
          <a:off x="3390350" y="2694300"/>
          <a:ext cx="1678534" cy="35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5 Oct.</a:t>
          </a:r>
        </a:p>
      </dsp:txBody>
      <dsp:txXfrm>
        <a:off x="3390350" y="2694300"/>
        <a:ext cx="1678534" cy="352019"/>
      </dsp:txXfrm>
    </dsp:sp>
    <dsp:sp modelId="{1F7A45C7-F076-7846-A91B-12F7EBFC088F}">
      <dsp:nvSpPr>
        <dsp:cNvPr id="0" name=""/>
        <dsp:cNvSpPr/>
      </dsp:nvSpPr>
      <dsp:spPr>
        <a:xfrm>
          <a:off x="3214948" y="1692399"/>
          <a:ext cx="0" cy="1001900"/>
        </a:xfrm>
        <a:prstGeom prst="line">
          <a:avLst/>
        </a:prstGeom>
        <a:noFill/>
        <a:ln w="12700" cap="rnd" cmpd="sng" algn="ctr">
          <a:solidFill>
            <a:schemeClr val="accent2">
              <a:hueOff val="-1166306"/>
              <a:satOff val="-6170"/>
              <a:lumOff val="-2353"/>
              <a:alphaOff val="0"/>
            </a:schemeClr>
          </a:solidFill>
          <a:prstDash val="dash"/>
        </a:ln>
        <a:effectLst/>
      </dsp:spPr>
      <dsp:style>
        <a:lnRef idx="1">
          <a:scrgbClr r="0" g="0" b="0"/>
        </a:lnRef>
        <a:fillRef idx="0">
          <a:scrgbClr r="0" g="0" b="0"/>
        </a:fillRef>
        <a:effectRef idx="0">
          <a:scrgbClr r="0" g="0" b="0"/>
        </a:effectRef>
        <a:fontRef idx="minor"/>
      </dsp:style>
    </dsp:sp>
    <dsp:sp modelId="{647D1DED-AFD3-A043-A37C-CD524943AACD}">
      <dsp:nvSpPr>
        <dsp:cNvPr id="0" name=""/>
        <dsp:cNvSpPr/>
      </dsp:nvSpPr>
      <dsp:spPr>
        <a:xfrm>
          <a:off x="3183984" y="1660717"/>
          <a:ext cx="63144" cy="63363"/>
        </a:xfrm>
        <a:prstGeom prst="ellipse">
          <a:avLst/>
        </a:prstGeom>
        <a:solidFill>
          <a:schemeClr val="accent2">
            <a:hueOff val="-1166306"/>
            <a:satOff val="-6170"/>
            <a:lumOff val="-2353"/>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E54A90-9604-4149-AB23-0E1EBEB443CC}">
      <dsp:nvSpPr>
        <dsp:cNvPr id="0" name=""/>
        <dsp:cNvSpPr/>
      </dsp:nvSpPr>
      <dsp:spPr>
        <a:xfrm rot="8100000">
          <a:off x="4102417" y="390461"/>
          <a:ext cx="248055" cy="248055"/>
        </a:xfrm>
        <a:prstGeom prst="teardrop">
          <a:avLst>
            <a:gd name="adj" fmla="val 115000"/>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513FE6-8395-904D-8605-D127EAD6AE31}">
      <dsp:nvSpPr>
        <dsp:cNvPr id="0" name=""/>
        <dsp:cNvSpPr/>
      </dsp:nvSpPr>
      <dsp:spPr>
        <a:xfrm>
          <a:off x="4129974" y="418018"/>
          <a:ext cx="192941" cy="192941"/>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67282E56-8026-9045-A7B8-542EC3D2DD5B}">
      <dsp:nvSpPr>
        <dsp:cNvPr id="0" name=""/>
        <dsp:cNvSpPr/>
      </dsp:nvSpPr>
      <dsp:spPr>
        <a:xfrm>
          <a:off x="4401846" y="690498"/>
          <a:ext cx="1678534" cy="100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Construction of chassis for balloon system and testing for communication between ground system and transmission system</a:t>
          </a:r>
        </a:p>
      </dsp:txBody>
      <dsp:txXfrm>
        <a:off x="4401846" y="690498"/>
        <a:ext cx="1678534" cy="1001900"/>
      </dsp:txXfrm>
    </dsp:sp>
    <dsp:sp modelId="{D8965318-F0BC-E049-BD4B-721EA2B7F746}">
      <dsp:nvSpPr>
        <dsp:cNvPr id="0" name=""/>
        <dsp:cNvSpPr/>
      </dsp:nvSpPr>
      <dsp:spPr>
        <a:xfrm>
          <a:off x="4401846" y="338479"/>
          <a:ext cx="1678534" cy="35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19 Oct.</a:t>
          </a:r>
        </a:p>
      </dsp:txBody>
      <dsp:txXfrm>
        <a:off x="4401846" y="338479"/>
        <a:ext cx="1678534" cy="352019"/>
      </dsp:txXfrm>
    </dsp:sp>
    <dsp:sp modelId="{88ACD4F2-2A58-1747-BDFF-79A7F5752FD9}">
      <dsp:nvSpPr>
        <dsp:cNvPr id="0" name=""/>
        <dsp:cNvSpPr/>
      </dsp:nvSpPr>
      <dsp:spPr>
        <a:xfrm>
          <a:off x="4226445" y="690498"/>
          <a:ext cx="0" cy="1001900"/>
        </a:xfrm>
        <a:prstGeom prst="line">
          <a:avLst/>
        </a:prstGeom>
        <a:noFill/>
        <a:ln w="12700" cap="rnd" cmpd="sng" algn="ctr">
          <a:solidFill>
            <a:schemeClr val="accent2">
              <a:hueOff val="-1555074"/>
              <a:satOff val="-8227"/>
              <a:lumOff val="-3137"/>
              <a:alphaOff val="0"/>
            </a:schemeClr>
          </a:solidFill>
          <a:prstDash val="dash"/>
        </a:ln>
        <a:effectLst/>
      </dsp:spPr>
      <dsp:style>
        <a:lnRef idx="1">
          <a:scrgbClr r="0" g="0" b="0"/>
        </a:lnRef>
        <a:fillRef idx="0">
          <a:scrgbClr r="0" g="0" b="0"/>
        </a:fillRef>
        <a:effectRef idx="0">
          <a:scrgbClr r="0" g="0" b="0"/>
        </a:effectRef>
        <a:fontRef idx="minor"/>
      </dsp:style>
    </dsp:sp>
    <dsp:sp modelId="{A4708C24-E99F-3742-8F38-5A5502CECC22}">
      <dsp:nvSpPr>
        <dsp:cNvPr id="0" name=""/>
        <dsp:cNvSpPr/>
      </dsp:nvSpPr>
      <dsp:spPr>
        <a:xfrm>
          <a:off x="4195480" y="1660717"/>
          <a:ext cx="63144" cy="63363"/>
        </a:xfrm>
        <a:prstGeom prst="ellipse">
          <a:avLst/>
        </a:prstGeom>
        <a:solidFill>
          <a:schemeClr val="accent2">
            <a:hueOff val="-1555074"/>
            <a:satOff val="-8227"/>
            <a:lumOff val="-3137"/>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66E5C8-FDCB-FC41-95C4-89B76673C07F}">
      <dsp:nvSpPr>
        <dsp:cNvPr id="0" name=""/>
        <dsp:cNvSpPr/>
      </dsp:nvSpPr>
      <dsp:spPr>
        <a:xfrm rot="18900000">
          <a:off x="5113913" y="2746281"/>
          <a:ext cx="248055" cy="248055"/>
        </a:xfrm>
        <a:prstGeom prst="teardrop">
          <a:avLst>
            <a:gd name="adj" fmla="val 115000"/>
          </a:avLst>
        </a:prstGeom>
        <a:solidFill>
          <a:schemeClr val="accent2">
            <a:hueOff val="-1943843"/>
            <a:satOff val="-10283"/>
            <a:lumOff val="-3921"/>
            <a:alphaOff val="0"/>
          </a:schemeClr>
        </a:solidFill>
        <a:ln w="19050" cap="rnd" cmpd="sng" algn="ctr">
          <a:solidFill>
            <a:schemeClr val="accent2">
              <a:hueOff val="-1943843"/>
              <a:satOff val="-10283"/>
              <a:lumOff val="-392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3ADF50-C1AE-4542-9517-0E6D45764C46}">
      <dsp:nvSpPr>
        <dsp:cNvPr id="0" name=""/>
        <dsp:cNvSpPr/>
      </dsp:nvSpPr>
      <dsp:spPr>
        <a:xfrm>
          <a:off x="5141470" y="2773838"/>
          <a:ext cx="192941" cy="192941"/>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BD6172C7-FAFF-DD43-9566-DDC6EEAA1C85}">
      <dsp:nvSpPr>
        <dsp:cNvPr id="0" name=""/>
        <dsp:cNvSpPr/>
      </dsp:nvSpPr>
      <dsp:spPr>
        <a:xfrm>
          <a:off x="5413343" y="1692399"/>
          <a:ext cx="1678534" cy="100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Troubleshooting signal relay, GPS and other sensor integration into chassis. Launch of system and recovery, analysis</a:t>
          </a:r>
        </a:p>
      </dsp:txBody>
      <dsp:txXfrm>
        <a:off x="5413343" y="1692399"/>
        <a:ext cx="1678534" cy="1001900"/>
      </dsp:txXfrm>
    </dsp:sp>
    <dsp:sp modelId="{8EA6C588-AD1D-1649-936E-DD7F5662A4DF}">
      <dsp:nvSpPr>
        <dsp:cNvPr id="0" name=""/>
        <dsp:cNvSpPr/>
      </dsp:nvSpPr>
      <dsp:spPr>
        <a:xfrm>
          <a:off x="5413343" y="2694300"/>
          <a:ext cx="1678534" cy="35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 Nov.</a:t>
          </a:r>
        </a:p>
      </dsp:txBody>
      <dsp:txXfrm>
        <a:off x="5413343" y="2694300"/>
        <a:ext cx="1678534" cy="352019"/>
      </dsp:txXfrm>
    </dsp:sp>
    <dsp:sp modelId="{44582B8A-9102-8A4C-A068-47C56DED9FEF}">
      <dsp:nvSpPr>
        <dsp:cNvPr id="0" name=""/>
        <dsp:cNvSpPr/>
      </dsp:nvSpPr>
      <dsp:spPr>
        <a:xfrm>
          <a:off x="5237941" y="1692399"/>
          <a:ext cx="0" cy="1001900"/>
        </a:xfrm>
        <a:prstGeom prst="line">
          <a:avLst/>
        </a:prstGeom>
        <a:noFill/>
        <a:ln w="12700" cap="rnd" cmpd="sng" algn="ctr">
          <a:solidFill>
            <a:schemeClr val="accent2">
              <a:hueOff val="-1943843"/>
              <a:satOff val="-10283"/>
              <a:lumOff val="-3921"/>
              <a:alphaOff val="0"/>
            </a:schemeClr>
          </a:solidFill>
          <a:prstDash val="dash"/>
        </a:ln>
        <a:effectLst/>
      </dsp:spPr>
      <dsp:style>
        <a:lnRef idx="1">
          <a:scrgbClr r="0" g="0" b="0"/>
        </a:lnRef>
        <a:fillRef idx="0">
          <a:scrgbClr r="0" g="0" b="0"/>
        </a:fillRef>
        <a:effectRef idx="0">
          <a:scrgbClr r="0" g="0" b="0"/>
        </a:effectRef>
        <a:fontRef idx="minor"/>
      </dsp:style>
    </dsp:sp>
    <dsp:sp modelId="{A54453F3-2140-7646-A07E-E7D969204010}">
      <dsp:nvSpPr>
        <dsp:cNvPr id="0" name=""/>
        <dsp:cNvSpPr/>
      </dsp:nvSpPr>
      <dsp:spPr>
        <a:xfrm>
          <a:off x="5206976" y="1660717"/>
          <a:ext cx="63144" cy="63363"/>
        </a:xfrm>
        <a:prstGeom prst="ellipse">
          <a:avLst/>
        </a:prstGeom>
        <a:solidFill>
          <a:schemeClr val="accent2">
            <a:hueOff val="-1943843"/>
            <a:satOff val="-10283"/>
            <a:lumOff val="-3921"/>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30125E-2FE1-7149-AB23-645F32B6DCA8}">
      <dsp:nvSpPr>
        <dsp:cNvPr id="0" name=""/>
        <dsp:cNvSpPr/>
      </dsp:nvSpPr>
      <dsp:spPr>
        <a:xfrm rot="8100000">
          <a:off x="6125409" y="390461"/>
          <a:ext cx="248055" cy="248055"/>
        </a:xfrm>
        <a:prstGeom prst="teardrop">
          <a:avLst>
            <a:gd name="adj" fmla="val 115000"/>
          </a:avLst>
        </a:prstGeom>
        <a:solidFill>
          <a:schemeClr val="accent2">
            <a:hueOff val="-2332611"/>
            <a:satOff val="-12340"/>
            <a:lumOff val="-4705"/>
            <a:alphaOff val="0"/>
          </a:schemeClr>
        </a:solidFill>
        <a:ln w="19050" cap="rnd" cmpd="sng" algn="ctr">
          <a:solidFill>
            <a:schemeClr val="accent2">
              <a:hueOff val="-2332611"/>
              <a:satOff val="-12340"/>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320E5-2A54-8148-B1BB-BC8B6C4F02A7}">
      <dsp:nvSpPr>
        <dsp:cNvPr id="0" name=""/>
        <dsp:cNvSpPr/>
      </dsp:nvSpPr>
      <dsp:spPr>
        <a:xfrm>
          <a:off x="6152966" y="418018"/>
          <a:ext cx="192941" cy="192941"/>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64EDE553-11FC-EA44-A1BF-E801D1B2F99C}">
      <dsp:nvSpPr>
        <dsp:cNvPr id="0" name=""/>
        <dsp:cNvSpPr/>
      </dsp:nvSpPr>
      <dsp:spPr>
        <a:xfrm>
          <a:off x="6424839" y="690498"/>
          <a:ext cx="1678534" cy="100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Recalculate Link budget, plan Aluminum chassis and other possible sensors</a:t>
          </a:r>
        </a:p>
      </dsp:txBody>
      <dsp:txXfrm>
        <a:off x="6424839" y="690498"/>
        <a:ext cx="1678534" cy="1001900"/>
      </dsp:txXfrm>
    </dsp:sp>
    <dsp:sp modelId="{0B08474D-9BBA-A54C-AA1A-B59CEAC06C4C}">
      <dsp:nvSpPr>
        <dsp:cNvPr id="0" name=""/>
        <dsp:cNvSpPr/>
      </dsp:nvSpPr>
      <dsp:spPr>
        <a:xfrm>
          <a:off x="6424839" y="338479"/>
          <a:ext cx="1678534" cy="35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16 Nov.</a:t>
          </a:r>
        </a:p>
      </dsp:txBody>
      <dsp:txXfrm>
        <a:off x="6424839" y="338479"/>
        <a:ext cx="1678534" cy="352019"/>
      </dsp:txXfrm>
    </dsp:sp>
    <dsp:sp modelId="{74CD78B7-88B6-6542-ACD9-F792588810EF}">
      <dsp:nvSpPr>
        <dsp:cNvPr id="0" name=""/>
        <dsp:cNvSpPr/>
      </dsp:nvSpPr>
      <dsp:spPr>
        <a:xfrm>
          <a:off x="6249437" y="690498"/>
          <a:ext cx="0" cy="1001900"/>
        </a:xfrm>
        <a:prstGeom prst="line">
          <a:avLst/>
        </a:prstGeom>
        <a:noFill/>
        <a:ln w="12700" cap="rnd" cmpd="sng" algn="ctr">
          <a:solidFill>
            <a:schemeClr val="accent2">
              <a:hueOff val="-2332611"/>
              <a:satOff val="-12340"/>
              <a:lumOff val="-4705"/>
              <a:alphaOff val="0"/>
            </a:schemeClr>
          </a:solidFill>
          <a:prstDash val="dash"/>
        </a:ln>
        <a:effectLst/>
      </dsp:spPr>
      <dsp:style>
        <a:lnRef idx="1">
          <a:scrgbClr r="0" g="0" b="0"/>
        </a:lnRef>
        <a:fillRef idx="0">
          <a:scrgbClr r="0" g="0" b="0"/>
        </a:fillRef>
        <a:effectRef idx="0">
          <a:scrgbClr r="0" g="0" b="0"/>
        </a:effectRef>
        <a:fontRef idx="minor"/>
      </dsp:style>
    </dsp:sp>
    <dsp:sp modelId="{598CC41D-10ED-724B-B23C-F01183ECC075}">
      <dsp:nvSpPr>
        <dsp:cNvPr id="0" name=""/>
        <dsp:cNvSpPr/>
      </dsp:nvSpPr>
      <dsp:spPr>
        <a:xfrm>
          <a:off x="6218473" y="1660717"/>
          <a:ext cx="63144" cy="63363"/>
        </a:xfrm>
        <a:prstGeom prst="ellipse">
          <a:avLst/>
        </a:prstGeom>
        <a:solidFill>
          <a:schemeClr val="accent2">
            <a:hueOff val="-2332611"/>
            <a:satOff val="-12340"/>
            <a:lumOff val="-4705"/>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A5048C-9BDA-424A-BABF-EE84914679EA}">
      <dsp:nvSpPr>
        <dsp:cNvPr id="0" name=""/>
        <dsp:cNvSpPr/>
      </dsp:nvSpPr>
      <dsp:spPr>
        <a:xfrm rot="18900000">
          <a:off x="7136906" y="2746281"/>
          <a:ext cx="248055" cy="248055"/>
        </a:xfrm>
        <a:prstGeom prst="teardrop">
          <a:avLst>
            <a:gd name="adj" fmla="val 115000"/>
          </a:avLst>
        </a:prstGeom>
        <a:solidFill>
          <a:schemeClr val="accent2">
            <a:hueOff val="-2721379"/>
            <a:satOff val="-14396"/>
            <a:lumOff val="-5490"/>
            <a:alphaOff val="0"/>
          </a:schemeClr>
        </a:solidFill>
        <a:ln w="19050" cap="rnd" cmpd="sng" algn="ctr">
          <a:solidFill>
            <a:schemeClr val="accent2">
              <a:hueOff val="-2721379"/>
              <a:satOff val="-14396"/>
              <a:lumOff val="-549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080A6-F1D2-6044-B678-43106BACF515}">
      <dsp:nvSpPr>
        <dsp:cNvPr id="0" name=""/>
        <dsp:cNvSpPr/>
      </dsp:nvSpPr>
      <dsp:spPr>
        <a:xfrm>
          <a:off x="7164462" y="2773838"/>
          <a:ext cx="192941" cy="192941"/>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44474123-CFE8-A740-91F3-04747C44B972}">
      <dsp:nvSpPr>
        <dsp:cNvPr id="0" name=""/>
        <dsp:cNvSpPr/>
      </dsp:nvSpPr>
      <dsp:spPr>
        <a:xfrm>
          <a:off x="7436335" y="1692399"/>
          <a:ext cx="1678534" cy="100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Integration of additional sensors (team member departed), continued troubleshooting of data transmission</a:t>
          </a:r>
        </a:p>
      </dsp:txBody>
      <dsp:txXfrm>
        <a:off x="7436335" y="1692399"/>
        <a:ext cx="1678534" cy="1001900"/>
      </dsp:txXfrm>
    </dsp:sp>
    <dsp:sp modelId="{0FCC4D34-20D3-C240-B75A-8AF9821EBA4C}">
      <dsp:nvSpPr>
        <dsp:cNvPr id="0" name=""/>
        <dsp:cNvSpPr/>
      </dsp:nvSpPr>
      <dsp:spPr>
        <a:xfrm>
          <a:off x="7436335" y="2694300"/>
          <a:ext cx="1678534" cy="35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30 Nov.</a:t>
          </a:r>
        </a:p>
      </dsp:txBody>
      <dsp:txXfrm>
        <a:off x="7436335" y="2694300"/>
        <a:ext cx="1678534" cy="352019"/>
      </dsp:txXfrm>
    </dsp:sp>
    <dsp:sp modelId="{0DAF367C-F37D-7040-922D-4F1C07376087}">
      <dsp:nvSpPr>
        <dsp:cNvPr id="0" name=""/>
        <dsp:cNvSpPr/>
      </dsp:nvSpPr>
      <dsp:spPr>
        <a:xfrm>
          <a:off x="7260933" y="1692399"/>
          <a:ext cx="0" cy="1001900"/>
        </a:xfrm>
        <a:prstGeom prst="line">
          <a:avLst/>
        </a:prstGeom>
        <a:noFill/>
        <a:ln w="12700" cap="rnd" cmpd="sng" algn="ctr">
          <a:solidFill>
            <a:schemeClr val="accent2">
              <a:hueOff val="-2721379"/>
              <a:satOff val="-14396"/>
              <a:lumOff val="-5490"/>
              <a:alphaOff val="0"/>
            </a:schemeClr>
          </a:solidFill>
          <a:prstDash val="dash"/>
        </a:ln>
        <a:effectLst/>
      </dsp:spPr>
      <dsp:style>
        <a:lnRef idx="1">
          <a:scrgbClr r="0" g="0" b="0"/>
        </a:lnRef>
        <a:fillRef idx="0">
          <a:scrgbClr r="0" g="0" b="0"/>
        </a:fillRef>
        <a:effectRef idx="0">
          <a:scrgbClr r="0" g="0" b="0"/>
        </a:effectRef>
        <a:fontRef idx="minor"/>
      </dsp:style>
    </dsp:sp>
    <dsp:sp modelId="{F44F753D-C56F-D34C-B61F-09D39D4E3388}">
      <dsp:nvSpPr>
        <dsp:cNvPr id="0" name=""/>
        <dsp:cNvSpPr/>
      </dsp:nvSpPr>
      <dsp:spPr>
        <a:xfrm>
          <a:off x="7229969" y="1660717"/>
          <a:ext cx="63144" cy="63363"/>
        </a:xfrm>
        <a:prstGeom prst="ellipse">
          <a:avLst/>
        </a:prstGeom>
        <a:solidFill>
          <a:schemeClr val="accent2">
            <a:hueOff val="-2721379"/>
            <a:satOff val="-14396"/>
            <a:lumOff val="-549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73524A-09A4-E043-AE24-A22D5364EC0A}">
      <dsp:nvSpPr>
        <dsp:cNvPr id="0" name=""/>
        <dsp:cNvSpPr/>
      </dsp:nvSpPr>
      <dsp:spPr>
        <a:xfrm rot="8100000">
          <a:off x="8148402" y="390461"/>
          <a:ext cx="248055" cy="248055"/>
        </a:xfrm>
        <a:prstGeom prst="teardrop">
          <a:avLst>
            <a:gd name="adj" fmla="val 115000"/>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B391E8-0F5A-544F-8F5C-D087A79D0C4F}">
      <dsp:nvSpPr>
        <dsp:cNvPr id="0" name=""/>
        <dsp:cNvSpPr/>
      </dsp:nvSpPr>
      <dsp:spPr>
        <a:xfrm>
          <a:off x="8175959" y="418018"/>
          <a:ext cx="192941" cy="192941"/>
        </a:xfrm>
        <a:prstGeom prst="ellipse">
          <a:avLst/>
        </a:prstGeom>
        <a:solidFill>
          <a:schemeClr val="lt1">
            <a:alpha val="90000"/>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dsp:style>
    </dsp:sp>
    <dsp:sp modelId="{2508F97B-771A-DC42-8107-573AA673E7F9}">
      <dsp:nvSpPr>
        <dsp:cNvPr id="0" name=""/>
        <dsp:cNvSpPr/>
      </dsp:nvSpPr>
      <dsp:spPr>
        <a:xfrm>
          <a:off x="8447831" y="690498"/>
          <a:ext cx="1678534" cy="100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Cleanup GitHub, reconfigure the architecture for Raspberry pi and radios, upload all relevant mission data</a:t>
          </a:r>
        </a:p>
      </dsp:txBody>
      <dsp:txXfrm>
        <a:off x="8447831" y="690498"/>
        <a:ext cx="1678534" cy="1001900"/>
      </dsp:txXfrm>
    </dsp:sp>
    <dsp:sp modelId="{D2A3F41E-8D12-F540-A2C5-F889542C8EC4}">
      <dsp:nvSpPr>
        <dsp:cNvPr id="0" name=""/>
        <dsp:cNvSpPr/>
      </dsp:nvSpPr>
      <dsp:spPr>
        <a:xfrm>
          <a:off x="8447831" y="338479"/>
          <a:ext cx="1678534" cy="352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7 Dec.</a:t>
          </a:r>
        </a:p>
      </dsp:txBody>
      <dsp:txXfrm>
        <a:off x="8447831" y="338479"/>
        <a:ext cx="1678534" cy="352019"/>
      </dsp:txXfrm>
    </dsp:sp>
    <dsp:sp modelId="{9FFC54EE-78C2-A342-A02B-D5326389FD44}">
      <dsp:nvSpPr>
        <dsp:cNvPr id="0" name=""/>
        <dsp:cNvSpPr/>
      </dsp:nvSpPr>
      <dsp:spPr>
        <a:xfrm>
          <a:off x="8272430" y="690498"/>
          <a:ext cx="0" cy="1001900"/>
        </a:xfrm>
        <a:prstGeom prst="line">
          <a:avLst/>
        </a:prstGeom>
        <a:noFill/>
        <a:ln w="12700" cap="rnd" cmpd="sng" algn="ctr">
          <a:solidFill>
            <a:schemeClr val="accent2">
              <a:hueOff val="-3110148"/>
              <a:satOff val="-16453"/>
              <a:lumOff val="-6274"/>
              <a:alphaOff val="0"/>
            </a:schemeClr>
          </a:solidFill>
          <a:prstDash val="dash"/>
        </a:ln>
        <a:effectLst/>
      </dsp:spPr>
      <dsp:style>
        <a:lnRef idx="1">
          <a:scrgbClr r="0" g="0" b="0"/>
        </a:lnRef>
        <a:fillRef idx="0">
          <a:scrgbClr r="0" g="0" b="0"/>
        </a:fillRef>
        <a:effectRef idx="0">
          <a:scrgbClr r="0" g="0" b="0"/>
        </a:effectRef>
        <a:fontRef idx="minor"/>
      </dsp:style>
    </dsp:sp>
    <dsp:sp modelId="{A80B86C9-885D-444B-BB3D-97529F463AD4}">
      <dsp:nvSpPr>
        <dsp:cNvPr id="0" name=""/>
        <dsp:cNvSpPr/>
      </dsp:nvSpPr>
      <dsp:spPr>
        <a:xfrm>
          <a:off x="8241465" y="1660717"/>
          <a:ext cx="63144" cy="63363"/>
        </a:xfrm>
        <a:prstGeom prst="ellipse">
          <a:avLst/>
        </a:prstGeom>
        <a:solidFill>
          <a:schemeClr val="accent2">
            <a:hueOff val="-3110148"/>
            <a:satOff val="-16453"/>
            <a:lumOff val="-6274"/>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375952635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892163-3D35-564B-AE1A-77F3E0CE58E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3123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381683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1795733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102336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2272098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3082482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77810-889F-CD48-8C36-F3D3156CE9DF}"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64612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3862892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83024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892163-3D35-564B-AE1A-77F3E0CE58E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332852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892163-3D35-564B-AE1A-77F3E0CE58E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1725857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892163-3D35-564B-AE1A-77F3E0CE58E1}"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65810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892163-3D35-564B-AE1A-77F3E0CE58E1}"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3734022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4892163-3D35-564B-AE1A-77F3E0CE58E1}" type="datetimeFigureOut">
              <a:rPr lang="en-US" smtClean="0"/>
              <a:t>12/7/20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3430390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892163-3D35-564B-AE1A-77F3E0CE58E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253576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892163-3D35-564B-AE1A-77F3E0CE58E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177810-889F-CD48-8C36-F3D3156CE9DF}" type="slidenum">
              <a:rPr lang="en-US" smtClean="0"/>
              <a:t>‹#›</a:t>
            </a:fld>
            <a:endParaRPr lang="en-US"/>
          </a:p>
        </p:txBody>
      </p:sp>
    </p:spTree>
    <p:extLst>
      <p:ext uri="{BB962C8B-B14F-4D97-AF65-F5344CB8AC3E}">
        <p14:creationId xmlns:p14="http://schemas.microsoft.com/office/powerpoint/2010/main" val="75160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4892163-3D35-564B-AE1A-77F3E0CE58E1}" type="datetimeFigureOut">
              <a:rPr lang="en-US" smtClean="0"/>
              <a:t>12/7/20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177810-889F-CD48-8C36-F3D3156CE9DF}" type="slidenum">
              <a:rPr lang="en-US" smtClean="0"/>
              <a:t>‹#›</a:t>
            </a:fld>
            <a:endParaRPr lang="en-US"/>
          </a:p>
        </p:txBody>
      </p:sp>
    </p:spTree>
    <p:extLst>
      <p:ext uri="{BB962C8B-B14F-4D97-AF65-F5344CB8AC3E}">
        <p14:creationId xmlns:p14="http://schemas.microsoft.com/office/powerpoint/2010/main" val="35250108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BE5B5-491A-6F4B-B311-99A43DB75774}"/>
              </a:ext>
            </a:extLst>
          </p:cNvPr>
          <p:cNvSpPr>
            <a:spLocks noGrp="1"/>
          </p:cNvSpPr>
          <p:nvPr>
            <p:ph type="ctrTitle"/>
          </p:nvPr>
        </p:nvSpPr>
        <p:spPr>
          <a:xfrm>
            <a:off x="1993805" y="1354668"/>
            <a:ext cx="8204391" cy="2346475"/>
          </a:xfrm>
        </p:spPr>
        <p:txBody>
          <a:bodyPr>
            <a:normAutofit/>
          </a:bodyPr>
          <a:lstStyle/>
          <a:p>
            <a:pPr algn="ctr"/>
            <a:r>
              <a:rPr lang="en-US" sz="6000"/>
              <a:t>CS 4360: CubeSat Presentation</a:t>
            </a:r>
          </a:p>
        </p:txBody>
      </p:sp>
      <p:sp>
        <p:nvSpPr>
          <p:cNvPr id="3" name="Subtitle 2">
            <a:extLst>
              <a:ext uri="{FF2B5EF4-FFF2-40B4-BE49-F238E27FC236}">
                <a16:creationId xmlns:a16="http://schemas.microsoft.com/office/drawing/2014/main" id="{5E890A1A-D0D3-8E48-A5CF-E529DBA55F3D}"/>
              </a:ext>
            </a:extLst>
          </p:cNvPr>
          <p:cNvSpPr>
            <a:spLocks noGrp="1"/>
          </p:cNvSpPr>
          <p:nvPr>
            <p:ph type="subTitle" idx="1"/>
          </p:nvPr>
        </p:nvSpPr>
        <p:spPr>
          <a:xfrm>
            <a:off x="2497137" y="3940629"/>
            <a:ext cx="7197726" cy="1240970"/>
          </a:xfrm>
        </p:spPr>
        <p:txBody>
          <a:bodyPr>
            <a:normAutofit/>
          </a:bodyPr>
          <a:lstStyle/>
          <a:p>
            <a:pPr algn="ctr">
              <a:lnSpc>
                <a:spcPct val="90000"/>
              </a:lnSpc>
            </a:pPr>
            <a:r>
              <a:rPr lang="en-US" dirty="0"/>
              <a:t>Logan St. Cyr</a:t>
            </a:r>
            <a:endParaRPr lang="en-US"/>
          </a:p>
          <a:p>
            <a:pPr algn="ctr">
              <a:lnSpc>
                <a:spcPct val="90000"/>
              </a:lnSpc>
            </a:pPr>
            <a:r>
              <a:rPr lang="en-US" dirty="0"/>
              <a:t>Justin Figueredo</a:t>
            </a:r>
            <a:endParaRPr lang="en-US"/>
          </a:p>
          <a:p>
            <a:pPr algn="ctr">
              <a:lnSpc>
                <a:spcPct val="90000"/>
              </a:lnSpc>
            </a:pPr>
            <a:r>
              <a:rPr lang="en-US" dirty="0"/>
              <a:t>Victoria Crowley</a:t>
            </a:r>
            <a:endParaRPr lang="en-US"/>
          </a:p>
          <a:p>
            <a:pPr algn="ctr">
              <a:lnSpc>
                <a:spcPct val="90000"/>
              </a:lnSpc>
            </a:pPr>
            <a:endParaRPr lang="en-US"/>
          </a:p>
        </p:txBody>
      </p:sp>
      <p:cxnSp>
        <p:nvCxnSpPr>
          <p:cNvPr id="10" name="Straight Connector 9">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387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AF07-588E-4D46-82E9-90D792F4282D}"/>
              </a:ext>
            </a:extLst>
          </p:cNvPr>
          <p:cNvSpPr>
            <a:spLocks noGrp="1"/>
          </p:cNvSpPr>
          <p:nvPr>
            <p:ph type="title"/>
          </p:nvPr>
        </p:nvSpPr>
        <p:spPr>
          <a:xfrm>
            <a:off x="6846083" y="609600"/>
            <a:ext cx="3971143" cy="1456267"/>
          </a:xfrm>
        </p:spPr>
        <p:txBody>
          <a:bodyPr>
            <a:normAutofit/>
          </a:bodyPr>
          <a:lstStyle/>
          <a:p>
            <a:r>
              <a:rPr lang="en-US"/>
              <a:t>Minimum Viable Product</a:t>
            </a:r>
          </a:p>
        </p:txBody>
      </p:sp>
      <p:pic>
        <p:nvPicPr>
          <p:cNvPr id="13" name="Content Placeholder 12" descr="A picture containing grass, outdoor&#10;&#10;Description automatically generated">
            <a:extLst>
              <a:ext uri="{FF2B5EF4-FFF2-40B4-BE49-F238E27FC236}">
                <a16:creationId xmlns:a16="http://schemas.microsoft.com/office/drawing/2014/main" id="{F2EFE094-8BB2-5D4B-B07C-EF91CE0BF2CE}"/>
              </a:ext>
            </a:extLst>
          </p:cNvPr>
          <p:cNvPicPr>
            <a:picLocks noChangeAspect="1"/>
          </p:cNvPicPr>
          <p:nvPr/>
        </p:nvPicPr>
        <p:blipFill rotWithShape="1">
          <a:blip r:embed="rId3"/>
          <a:srcRect l="2125" r="33495" b="-2"/>
          <a:stretch/>
        </p:blipFill>
        <p:spPr>
          <a:xfrm rot="5400000">
            <a:off x="212737" y="-216402"/>
            <a:ext cx="2623353" cy="3056158"/>
          </a:xfrm>
          <a:prstGeom prst="rect">
            <a:avLst/>
          </a:prstGeom>
        </p:spPr>
      </p:pic>
      <p:pic>
        <p:nvPicPr>
          <p:cNvPr id="16" name="Picture 15">
            <a:extLst>
              <a:ext uri="{FF2B5EF4-FFF2-40B4-BE49-F238E27FC236}">
                <a16:creationId xmlns:a16="http://schemas.microsoft.com/office/drawing/2014/main" id="{CAFD183D-37BC-9847-8A59-934F0DCD8B1D}"/>
              </a:ext>
            </a:extLst>
          </p:cNvPr>
          <p:cNvPicPr>
            <a:picLocks noChangeAspect="1"/>
          </p:cNvPicPr>
          <p:nvPr/>
        </p:nvPicPr>
        <p:blipFill rotWithShape="1">
          <a:blip r:embed="rId4"/>
          <a:srcRect r="12611" b="6"/>
          <a:stretch/>
        </p:blipFill>
        <p:spPr>
          <a:xfrm>
            <a:off x="3052494" y="975"/>
            <a:ext cx="3056852" cy="2623353"/>
          </a:xfrm>
          <a:prstGeom prst="rect">
            <a:avLst/>
          </a:prstGeom>
        </p:spPr>
      </p:pic>
      <p:pic>
        <p:nvPicPr>
          <p:cNvPr id="9" name="Content Placeholder 8" descr="Chart, histogram&#10;&#10;Description automatically generated">
            <a:extLst>
              <a:ext uri="{FF2B5EF4-FFF2-40B4-BE49-F238E27FC236}">
                <a16:creationId xmlns:a16="http://schemas.microsoft.com/office/drawing/2014/main" id="{6A625069-EBDA-C942-BD73-CD92C487DB42}"/>
              </a:ext>
            </a:extLst>
          </p:cNvPr>
          <p:cNvPicPr>
            <a:picLocks noChangeAspect="1"/>
          </p:cNvPicPr>
          <p:nvPr/>
        </p:nvPicPr>
        <p:blipFill rotWithShape="1">
          <a:blip r:embed="rId5"/>
          <a:srcRect l="18963" r="19497" b="-1"/>
          <a:stretch/>
        </p:blipFill>
        <p:spPr>
          <a:xfrm>
            <a:off x="-1590" y="2624328"/>
            <a:ext cx="6094411" cy="4233672"/>
          </a:xfrm>
          <a:prstGeom prst="rect">
            <a:avLst/>
          </a:prstGeom>
        </p:spPr>
      </p:pic>
      <p:cxnSp>
        <p:nvCxnSpPr>
          <p:cNvPr id="29" name="Straight Connector 28">
            <a:extLst>
              <a:ext uri="{FF2B5EF4-FFF2-40B4-BE49-F238E27FC236}">
                <a16:creationId xmlns:a16="http://schemas.microsoft.com/office/drawing/2014/main" id="{1746A44C-DD84-42A8-8633-CAD83CEDD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2821"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extLst>
              <a:ext uri="{FF2B5EF4-FFF2-40B4-BE49-F238E27FC236}">
                <a16:creationId xmlns:a16="http://schemas.microsoft.com/office/drawing/2014/main" id="{25B1F4F4-74A7-4FA4-AAB9-D8907E7AC6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2624328"/>
            <a:ext cx="6094411"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A403AC02-D206-4063-981D-20B6789C6A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38737" y="0"/>
            <a:ext cx="13756" cy="2624328"/>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4" name="Content Placeholder 23">
            <a:extLst>
              <a:ext uri="{FF2B5EF4-FFF2-40B4-BE49-F238E27FC236}">
                <a16:creationId xmlns:a16="http://schemas.microsoft.com/office/drawing/2014/main" id="{046325EB-B760-4E55-B080-419341A63C74}"/>
              </a:ext>
            </a:extLst>
          </p:cNvPr>
          <p:cNvSpPr>
            <a:spLocks noGrp="1"/>
          </p:cNvSpPr>
          <p:nvPr>
            <p:ph idx="1"/>
          </p:nvPr>
        </p:nvSpPr>
        <p:spPr>
          <a:xfrm>
            <a:off x="6846083" y="2142067"/>
            <a:ext cx="3971143" cy="4490553"/>
          </a:xfrm>
        </p:spPr>
        <p:txBody>
          <a:bodyPr>
            <a:normAutofit lnSpcReduction="10000"/>
          </a:bodyPr>
          <a:lstStyle/>
          <a:p>
            <a:r>
              <a:rPr lang="en-US" dirty="0"/>
              <a:t>Gathered data that demonstrated our prototype CubeSat would operate in near space</a:t>
            </a:r>
          </a:p>
          <a:p>
            <a:r>
              <a:rPr lang="en-US" dirty="0"/>
              <a:t>Hardware requirements for the ground station antenna and the payload need to be upgraded to ensure the transmission of data is secure and consistent</a:t>
            </a:r>
          </a:p>
          <a:p>
            <a:r>
              <a:rPr lang="en-US" dirty="0"/>
              <a:t>Financial constraints made acquiring appropriate hardware for transmission a major roadblock</a:t>
            </a:r>
          </a:p>
          <a:p>
            <a:r>
              <a:rPr lang="en-US" dirty="0"/>
              <a:t>In 16 weeks our team developed the infrastructure for MSU Denver to continue into rapid mission prototyping</a:t>
            </a:r>
          </a:p>
        </p:txBody>
      </p:sp>
    </p:spTree>
    <p:extLst>
      <p:ext uri="{BB962C8B-B14F-4D97-AF65-F5344CB8AC3E}">
        <p14:creationId xmlns:p14="http://schemas.microsoft.com/office/powerpoint/2010/main" val="284200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9614-585B-7F47-9CA6-B6C234E97E7A}"/>
              </a:ext>
            </a:extLst>
          </p:cNvPr>
          <p:cNvSpPr>
            <a:spLocks noGrp="1"/>
          </p:cNvSpPr>
          <p:nvPr>
            <p:ph type="title"/>
          </p:nvPr>
        </p:nvSpPr>
        <p:spPr>
          <a:xfrm>
            <a:off x="6717278" y="1030288"/>
            <a:ext cx="4099947" cy="1035579"/>
          </a:xfrm>
        </p:spPr>
        <p:txBody>
          <a:bodyPr vert="horz" lIns="91440" tIns="45720" rIns="91440" bIns="45720" rtlCol="0" anchor="ctr">
            <a:normAutofit/>
          </a:bodyPr>
          <a:lstStyle/>
          <a:p>
            <a:r>
              <a:rPr lang="en-US" dirty="0"/>
              <a:t>Software</a:t>
            </a:r>
          </a:p>
        </p:txBody>
      </p:sp>
      <p:pic>
        <p:nvPicPr>
          <p:cNvPr id="27" name="Content Placeholder 26">
            <a:extLst>
              <a:ext uri="{FF2B5EF4-FFF2-40B4-BE49-F238E27FC236}">
                <a16:creationId xmlns:a16="http://schemas.microsoft.com/office/drawing/2014/main" id="{D3A85BA3-4DE4-DB47-A02E-F6415E9C730C}"/>
              </a:ext>
            </a:extLst>
          </p:cNvPr>
          <p:cNvPicPr>
            <a:picLocks noGrp="1" noChangeAspect="1"/>
          </p:cNvPicPr>
          <p:nvPr>
            <p:ph idx="1"/>
          </p:nvPr>
        </p:nvPicPr>
        <p:blipFill>
          <a:blip r:embed="rId3"/>
          <a:stretch>
            <a:fillRect/>
          </a:stretch>
        </p:blipFill>
        <p:spPr>
          <a:xfrm rot="5400000">
            <a:off x="2044688" y="975651"/>
            <a:ext cx="2692424" cy="201931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7" name="Content Placeholder 16" descr="A picture containing text, screenshot, monitor, screen&#10;&#10;Description automatically generated">
            <a:extLst>
              <a:ext uri="{FF2B5EF4-FFF2-40B4-BE49-F238E27FC236}">
                <a16:creationId xmlns:a16="http://schemas.microsoft.com/office/drawing/2014/main" id="{D89B6396-DC3E-8947-BCFA-DC8F35ECAB05}"/>
              </a:ext>
            </a:extLst>
          </p:cNvPr>
          <p:cNvPicPr>
            <a:picLocks noChangeAspect="1"/>
          </p:cNvPicPr>
          <p:nvPr/>
        </p:nvPicPr>
        <p:blipFill>
          <a:blip r:embed="rId4"/>
          <a:stretch>
            <a:fillRect/>
          </a:stretch>
        </p:blipFill>
        <p:spPr>
          <a:xfrm>
            <a:off x="663839" y="3763863"/>
            <a:ext cx="5454122" cy="2208919"/>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10" name="TextBox 109">
            <a:extLst>
              <a:ext uri="{FF2B5EF4-FFF2-40B4-BE49-F238E27FC236}">
                <a16:creationId xmlns:a16="http://schemas.microsoft.com/office/drawing/2014/main" id="{CBD8428D-1B3A-3442-AF60-BC6DFE8E56BE}"/>
              </a:ext>
            </a:extLst>
          </p:cNvPr>
          <p:cNvSpPr txBox="1"/>
          <p:nvPr/>
        </p:nvSpPr>
        <p:spPr>
          <a:xfrm>
            <a:off x="6717278" y="2142067"/>
            <a:ext cx="4560322" cy="4097368"/>
          </a:xfrm>
          <a:prstGeom prst="rect">
            <a:avLst/>
          </a:prstGeom>
        </p:spPr>
        <p:txBody>
          <a:bodyPr vert="horz" lIns="91440" tIns="45720" rIns="91440" bIns="45720" rtlCol="0" anchor="ctr">
            <a:normAutofit/>
          </a:bodyPr>
          <a:lstStyle/>
          <a:p>
            <a:pPr marL="285750" indent="-285750">
              <a:lnSpc>
                <a:spcPct val="90000"/>
              </a:lnSpc>
              <a:spcAft>
                <a:spcPts val="1000"/>
              </a:spcAft>
              <a:buClr>
                <a:schemeClr val="tx1"/>
              </a:buClr>
              <a:buSzPct val="100000"/>
              <a:buFont typeface="Arial"/>
              <a:buChar char="•"/>
            </a:pPr>
            <a:r>
              <a:rPr lang="en-US" sz="1300" dirty="0"/>
              <a:t>Logger: </a:t>
            </a:r>
          </a:p>
          <a:p>
            <a:pPr marL="742950" lvl="1" indent="-285750">
              <a:lnSpc>
                <a:spcPct val="90000"/>
              </a:lnSpc>
              <a:spcAft>
                <a:spcPts val="1000"/>
              </a:spcAft>
              <a:buClr>
                <a:schemeClr val="tx1"/>
              </a:buClr>
              <a:buSzPct val="100000"/>
              <a:buFont typeface="Arial"/>
              <a:buChar char="•"/>
            </a:pPr>
            <a:r>
              <a:rPr lang="en-US" sz="1300" dirty="0"/>
              <a:t>Polls sensors on the CubeSat then writes data to csv</a:t>
            </a:r>
          </a:p>
          <a:p>
            <a:pPr marL="285750" indent="-285750">
              <a:lnSpc>
                <a:spcPct val="90000"/>
              </a:lnSpc>
              <a:spcAft>
                <a:spcPts val="1000"/>
              </a:spcAft>
              <a:buClr>
                <a:schemeClr val="tx1"/>
              </a:buClr>
              <a:buSzPct val="100000"/>
              <a:buFont typeface="Arial"/>
              <a:buChar char="•"/>
            </a:pPr>
            <a:r>
              <a:rPr lang="en-US" sz="1300" dirty="0"/>
              <a:t>File Downloader: </a:t>
            </a:r>
          </a:p>
          <a:p>
            <a:pPr marL="742950" lvl="1" indent="-285750">
              <a:lnSpc>
                <a:spcPct val="90000"/>
              </a:lnSpc>
              <a:spcAft>
                <a:spcPts val="1000"/>
              </a:spcAft>
              <a:buClr>
                <a:schemeClr val="tx1"/>
              </a:buClr>
              <a:buSzPct val="100000"/>
              <a:buFont typeface="Arial"/>
              <a:buChar char="•"/>
            </a:pPr>
            <a:r>
              <a:rPr lang="en-US" sz="1300" dirty="0"/>
              <a:t>Downloads files from the CubeSat to ground station </a:t>
            </a:r>
          </a:p>
          <a:p>
            <a:pPr marL="742950" lvl="1" indent="-285750">
              <a:lnSpc>
                <a:spcPct val="90000"/>
              </a:lnSpc>
              <a:spcAft>
                <a:spcPts val="1000"/>
              </a:spcAft>
              <a:buClr>
                <a:schemeClr val="tx1"/>
              </a:buClr>
              <a:buSzPct val="100000"/>
              <a:buFont typeface="Arial"/>
              <a:buChar char="•"/>
            </a:pPr>
            <a:r>
              <a:rPr lang="en-US" sz="1300" dirty="0"/>
              <a:t>Uses Library for the radios that have an FTP interface</a:t>
            </a:r>
          </a:p>
          <a:p>
            <a:pPr marL="285750" indent="-285750">
              <a:lnSpc>
                <a:spcPct val="90000"/>
              </a:lnSpc>
              <a:spcAft>
                <a:spcPts val="1000"/>
              </a:spcAft>
              <a:buClr>
                <a:schemeClr val="tx1"/>
              </a:buClr>
              <a:buSzPct val="100000"/>
              <a:buFont typeface="Arial"/>
              <a:buChar char="•"/>
            </a:pPr>
            <a:r>
              <a:rPr lang="en-US" sz="1300" dirty="0"/>
              <a:t>Unique File Name Creator:</a:t>
            </a:r>
          </a:p>
          <a:p>
            <a:pPr marL="742950" lvl="1" indent="-285750">
              <a:lnSpc>
                <a:spcPct val="90000"/>
              </a:lnSpc>
              <a:spcAft>
                <a:spcPts val="1000"/>
              </a:spcAft>
              <a:buClr>
                <a:schemeClr val="tx1"/>
              </a:buClr>
              <a:buSzPct val="100000"/>
              <a:buFont typeface="Arial"/>
              <a:buChar char="•"/>
            </a:pPr>
            <a:r>
              <a:rPr lang="en-US" sz="1300" dirty="0"/>
              <a:t>One shared component to enable operation</a:t>
            </a:r>
          </a:p>
          <a:p>
            <a:pPr marL="742950" lvl="1" indent="-285750">
              <a:lnSpc>
                <a:spcPct val="90000"/>
              </a:lnSpc>
              <a:spcAft>
                <a:spcPts val="1000"/>
              </a:spcAft>
              <a:buClr>
                <a:schemeClr val="tx1"/>
              </a:buClr>
              <a:buSzPct val="100000"/>
              <a:buFont typeface="Arial"/>
              <a:buChar char="•"/>
            </a:pPr>
            <a:r>
              <a:rPr lang="en-US" sz="1300" dirty="0"/>
              <a:t>Ensures that data does not get lost due to file name collisions</a:t>
            </a:r>
          </a:p>
          <a:p>
            <a:pPr marL="742950" lvl="1" indent="-285750">
              <a:lnSpc>
                <a:spcPct val="90000"/>
              </a:lnSpc>
              <a:spcAft>
                <a:spcPts val="1000"/>
              </a:spcAft>
              <a:buClr>
                <a:schemeClr val="tx1"/>
              </a:buClr>
              <a:buSzPct val="100000"/>
              <a:buFont typeface="Arial"/>
              <a:buChar char="•"/>
            </a:pPr>
            <a:r>
              <a:rPr lang="en-US" sz="1300" dirty="0"/>
              <a:t>Ensures that the ground station can request next file by name instead of having to ask what files </a:t>
            </a:r>
            <a:r>
              <a:rPr lang="en-US" sz="1300"/>
              <a:t>are available</a:t>
            </a:r>
            <a:endParaRPr lang="en-US" sz="1300" dirty="0"/>
          </a:p>
        </p:txBody>
      </p:sp>
    </p:spTree>
    <p:extLst>
      <p:ext uri="{BB962C8B-B14F-4D97-AF65-F5344CB8AC3E}">
        <p14:creationId xmlns:p14="http://schemas.microsoft.com/office/powerpoint/2010/main" val="420557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78E9-3290-D940-86DF-15EEFD0A3D87}"/>
              </a:ext>
            </a:extLst>
          </p:cNvPr>
          <p:cNvSpPr>
            <a:spLocks noGrp="1"/>
          </p:cNvSpPr>
          <p:nvPr>
            <p:ph type="title"/>
          </p:nvPr>
        </p:nvSpPr>
        <p:spPr>
          <a:xfrm>
            <a:off x="7775113" y="1030288"/>
            <a:ext cx="4099947" cy="1035579"/>
          </a:xfrm>
        </p:spPr>
        <p:txBody>
          <a:bodyPr>
            <a:normAutofit/>
          </a:bodyPr>
          <a:lstStyle/>
          <a:p>
            <a:r>
              <a:rPr lang="en-US" dirty="0"/>
              <a:t>Launch Day</a:t>
            </a:r>
          </a:p>
        </p:txBody>
      </p:sp>
      <p:pic>
        <p:nvPicPr>
          <p:cNvPr id="13" name="Picture 12">
            <a:extLst>
              <a:ext uri="{FF2B5EF4-FFF2-40B4-BE49-F238E27FC236}">
                <a16:creationId xmlns:a16="http://schemas.microsoft.com/office/drawing/2014/main" id="{DF0E388B-22E8-2C4B-A4DC-7DFE40C32465}"/>
              </a:ext>
            </a:extLst>
          </p:cNvPr>
          <p:cNvPicPr>
            <a:picLocks noChangeAspect="1"/>
          </p:cNvPicPr>
          <p:nvPr/>
        </p:nvPicPr>
        <p:blipFill>
          <a:blip r:embed="rId3"/>
          <a:stretch>
            <a:fillRect/>
          </a:stretch>
        </p:blipFill>
        <p:spPr>
          <a:xfrm>
            <a:off x="833536" y="97342"/>
            <a:ext cx="2435639" cy="324752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10" descr="A picture containing outdoor&#10;&#10;Description automatically generated">
            <a:extLst>
              <a:ext uri="{FF2B5EF4-FFF2-40B4-BE49-F238E27FC236}">
                <a16:creationId xmlns:a16="http://schemas.microsoft.com/office/drawing/2014/main" id="{B9047DF3-C322-8D46-811A-3D1B3669EDD6}"/>
              </a:ext>
            </a:extLst>
          </p:cNvPr>
          <p:cNvPicPr>
            <a:picLocks noChangeAspect="1"/>
          </p:cNvPicPr>
          <p:nvPr/>
        </p:nvPicPr>
        <p:blipFill>
          <a:blip r:embed="rId4"/>
          <a:stretch>
            <a:fillRect/>
          </a:stretch>
        </p:blipFill>
        <p:spPr>
          <a:xfrm rot="5400000" flipV="1">
            <a:off x="3030419" y="503283"/>
            <a:ext cx="3247519" cy="243563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5494B758-E567-2241-947E-BA131038BF9B}"/>
              </a:ext>
            </a:extLst>
          </p:cNvPr>
          <p:cNvPicPr>
            <a:picLocks noChangeAspect="1"/>
          </p:cNvPicPr>
          <p:nvPr/>
        </p:nvPicPr>
        <p:blipFill>
          <a:blip r:embed="rId5"/>
          <a:stretch>
            <a:fillRect/>
          </a:stretch>
        </p:blipFill>
        <p:spPr>
          <a:xfrm>
            <a:off x="161365" y="3513136"/>
            <a:ext cx="3113732" cy="233529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Content Placeholder 4">
            <a:extLst>
              <a:ext uri="{FF2B5EF4-FFF2-40B4-BE49-F238E27FC236}">
                <a16:creationId xmlns:a16="http://schemas.microsoft.com/office/drawing/2014/main" id="{802149E0-8DE7-534E-B8EC-C5E89CBE764E}"/>
              </a:ext>
            </a:extLst>
          </p:cNvPr>
          <p:cNvPicPr>
            <a:picLocks noChangeAspect="1"/>
          </p:cNvPicPr>
          <p:nvPr/>
        </p:nvPicPr>
        <p:blipFill>
          <a:blip r:embed="rId6"/>
          <a:stretch>
            <a:fillRect/>
          </a:stretch>
        </p:blipFill>
        <p:spPr>
          <a:xfrm>
            <a:off x="3436360" y="3513136"/>
            <a:ext cx="4256440" cy="233529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7" name="Content Placeholder 16">
            <a:extLst>
              <a:ext uri="{FF2B5EF4-FFF2-40B4-BE49-F238E27FC236}">
                <a16:creationId xmlns:a16="http://schemas.microsoft.com/office/drawing/2014/main" id="{D5AB3BCA-CDD2-44B7-BF28-00DFA8AAD34E}"/>
              </a:ext>
            </a:extLst>
          </p:cNvPr>
          <p:cNvSpPr>
            <a:spLocks noGrp="1"/>
          </p:cNvSpPr>
          <p:nvPr>
            <p:ph idx="1"/>
          </p:nvPr>
        </p:nvSpPr>
        <p:spPr>
          <a:xfrm>
            <a:off x="7775113" y="2178579"/>
            <a:ext cx="4099947" cy="3649133"/>
          </a:xfrm>
        </p:spPr>
        <p:txBody>
          <a:bodyPr>
            <a:normAutofit lnSpcReduction="10000"/>
          </a:bodyPr>
          <a:lstStyle/>
          <a:p>
            <a:r>
              <a:rPr lang="en-US" dirty="0"/>
              <a:t>Payload traveled over 110 miles east and gained an elevation of approximately 100,000 ft</a:t>
            </a:r>
          </a:p>
          <a:p>
            <a:r>
              <a:rPr lang="en-US" dirty="0"/>
              <a:t>With time traveled, troubleshooting, and communication, the team spent over 11 hours during the launch day for the testing of the system</a:t>
            </a:r>
          </a:p>
          <a:p>
            <a:r>
              <a:rPr lang="en-US" dirty="0"/>
              <a:t>When the system landed the team was able to get a signal and download some of the relevant data according to the logger protocol developed by Justin and Lucas</a:t>
            </a:r>
          </a:p>
          <a:p>
            <a:endParaRPr lang="en-US" dirty="0"/>
          </a:p>
        </p:txBody>
      </p:sp>
    </p:spTree>
    <p:extLst>
      <p:ext uri="{BB962C8B-B14F-4D97-AF65-F5344CB8AC3E}">
        <p14:creationId xmlns:p14="http://schemas.microsoft.com/office/powerpoint/2010/main" val="243581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0B25-C4C5-F841-835E-DC9FB60CB05B}"/>
              </a:ext>
            </a:extLst>
          </p:cNvPr>
          <p:cNvSpPr>
            <a:spLocks noGrp="1"/>
          </p:cNvSpPr>
          <p:nvPr>
            <p:ph type="title"/>
          </p:nvPr>
        </p:nvSpPr>
        <p:spPr>
          <a:xfrm>
            <a:off x="7865806" y="139148"/>
            <a:ext cx="3706762" cy="1608124"/>
          </a:xfrm>
        </p:spPr>
        <p:txBody>
          <a:bodyPr>
            <a:normAutofit/>
          </a:bodyPr>
          <a:lstStyle/>
          <a:p>
            <a:r>
              <a:rPr lang="en-US" dirty="0"/>
              <a:t>Stretch Goals</a:t>
            </a:r>
          </a:p>
        </p:txBody>
      </p:sp>
      <p:pic>
        <p:nvPicPr>
          <p:cNvPr id="5" name="Picture 4">
            <a:extLst>
              <a:ext uri="{FF2B5EF4-FFF2-40B4-BE49-F238E27FC236}">
                <a16:creationId xmlns:a16="http://schemas.microsoft.com/office/drawing/2014/main" id="{8F3FB37F-7614-42A8-BC7B-07A7365FC99B}"/>
              </a:ext>
            </a:extLst>
          </p:cNvPr>
          <p:cNvPicPr>
            <a:picLocks noChangeAspect="1"/>
          </p:cNvPicPr>
          <p:nvPr/>
        </p:nvPicPr>
        <p:blipFill rotWithShape="1">
          <a:blip r:embed="rId3"/>
          <a:srcRect l="28138" r="1" b="1"/>
          <a:stretch/>
        </p:blipFill>
        <p:spPr>
          <a:xfrm>
            <a:off x="20" y="0"/>
            <a:ext cx="7552924" cy="6858000"/>
          </a:xfrm>
          <a:prstGeom prst="rect">
            <a:avLst/>
          </a:prstGeom>
        </p:spPr>
      </p:pic>
      <p:sp>
        <p:nvSpPr>
          <p:cNvPr id="3" name="Content Placeholder 2">
            <a:extLst>
              <a:ext uri="{FF2B5EF4-FFF2-40B4-BE49-F238E27FC236}">
                <a16:creationId xmlns:a16="http://schemas.microsoft.com/office/drawing/2014/main" id="{47B953B3-F936-E845-8124-FD3CCFBA7993}"/>
              </a:ext>
            </a:extLst>
          </p:cNvPr>
          <p:cNvSpPr>
            <a:spLocks noGrp="1"/>
          </p:cNvSpPr>
          <p:nvPr>
            <p:ph idx="1"/>
          </p:nvPr>
        </p:nvSpPr>
        <p:spPr>
          <a:xfrm>
            <a:off x="7865806" y="1341783"/>
            <a:ext cx="3706762" cy="5377069"/>
          </a:xfrm>
        </p:spPr>
        <p:txBody>
          <a:bodyPr>
            <a:normAutofit fontScale="92500" lnSpcReduction="10000"/>
          </a:bodyPr>
          <a:lstStyle/>
          <a:p>
            <a:r>
              <a:rPr lang="en-US" dirty="0"/>
              <a:t>Roadrunners in space!</a:t>
            </a:r>
          </a:p>
          <a:p>
            <a:r>
              <a:rPr lang="en-US" dirty="0"/>
              <a:t>AES department students in association with AIAA will be recruiting from the CS 4360 course for their software development needs</a:t>
            </a:r>
          </a:p>
          <a:p>
            <a:r>
              <a:rPr lang="en-US" dirty="0"/>
              <a:t>York Space Systems: Resources for satellite tracking and mission planning</a:t>
            </a:r>
          </a:p>
          <a:p>
            <a:r>
              <a:rPr lang="en-US" dirty="0"/>
              <a:t>NCAR: Mission planning for space weather data collection</a:t>
            </a:r>
          </a:p>
          <a:p>
            <a:r>
              <a:rPr lang="en-US" dirty="0"/>
              <a:t>AFWERX: Potential missions with the DoD and new USSF directives</a:t>
            </a:r>
          </a:p>
          <a:p>
            <a:r>
              <a:rPr lang="en-US" dirty="0"/>
              <a:t>With a 16-week timeline our team did not meet our stretch goal of deploying a CubeSat; however, we have successfully laid the groundwork that can be expanded upon</a:t>
            </a:r>
          </a:p>
        </p:txBody>
      </p:sp>
      <p:pic>
        <p:nvPicPr>
          <p:cNvPr id="1026" name="Picture 2" descr="Road Runner | Space Jam Wiki | FANDOM powered by Wikia">
            <a:extLst>
              <a:ext uri="{FF2B5EF4-FFF2-40B4-BE49-F238E27FC236}">
                <a16:creationId xmlns:a16="http://schemas.microsoft.com/office/drawing/2014/main" id="{DE6E50BD-982F-9947-A278-828CEDAD7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2373925"/>
            <a:ext cx="2222500" cy="210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9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C7F3-341A-D94B-A440-2619CC60030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8F8DA52-0477-B84E-AF66-3C5CB8D32A42}"/>
              </a:ext>
            </a:extLst>
          </p:cNvPr>
          <p:cNvSpPr>
            <a:spLocks noGrp="1"/>
          </p:cNvSpPr>
          <p:nvPr>
            <p:ph idx="1"/>
          </p:nvPr>
        </p:nvSpPr>
        <p:spPr/>
        <p:txBody>
          <a:bodyPr/>
          <a:lstStyle/>
          <a:p>
            <a:r>
              <a:rPr lang="en-US" dirty="0"/>
              <a:t>Met our minimum viable product of a launched payload and data retrieval </a:t>
            </a:r>
          </a:p>
          <a:p>
            <a:r>
              <a:rPr lang="en-US" dirty="0"/>
              <a:t>Did not meet the stretch goal, but other organizations in MSU Denver are positioned to continue to develop and meet the CubeSat mission</a:t>
            </a:r>
          </a:p>
          <a:p>
            <a:r>
              <a:rPr lang="en-US" dirty="0"/>
              <a:t>Financial constraints were the primary blocker, although with purely off-the-shelf components the team was still able to prototype a payload that could feasibly operate in a low </a:t>
            </a:r>
            <a:r>
              <a:rPr lang="en-US"/>
              <a:t>earth orbit</a:t>
            </a:r>
            <a:endParaRPr lang="en-US" dirty="0"/>
          </a:p>
        </p:txBody>
      </p:sp>
    </p:spTree>
    <p:extLst>
      <p:ext uri="{BB962C8B-B14F-4D97-AF65-F5344CB8AC3E}">
        <p14:creationId xmlns:p14="http://schemas.microsoft.com/office/powerpoint/2010/main" val="2466070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E855E-2606-BE4C-81F4-671587E7A5E2}"/>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69B9D186-2C27-6046-B965-DC2187327577}"/>
              </a:ext>
            </a:extLst>
          </p:cNvPr>
          <p:cNvSpPr>
            <a:spLocks noGrp="1"/>
          </p:cNvSpPr>
          <p:nvPr>
            <p:ph idx="1"/>
          </p:nvPr>
        </p:nvSpPr>
        <p:spPr/>
        <p:txBody>
          <a:bodyPr>
            <a:normAutofit/>
          </a:bodyPr>
          <a:lstStyle/>
          <a:p>
            <a:r>
              <a:rPr lang="en-US" dirty="0"/>
              <a:t>Current Sprint</a:t>
            </a:r>
          </a:p>
          <a:p>
            <a:pPr lvl="1"/>
            <a:r>
              <a:rPr lang="en-US" dirty="0"/>
              <a:t>CAD Design, GitHub organization, code review, document finalization</a:t>
            </a:r>
          </a:p>
          <a:p>
            <a:r>
              <a:rPr lang="en-US" dirty="0"/>
              <a:t>All Previous Sprints</a:t>
            </a:r>
          </a:p>
          <a:p>
            <a:r>
              <a:rPr lang="en-US" dirty="0"/>
              <a:t>Major Takeaways</a:t>
            </a:r>
          </a:p>
          <a:p>
            <a:pPr lvl="1"/>
            <a:r>
              <a:rPr lang="en-US" dirty="0"/>
              <a:t>Team Size</a:t>
            </a:r>
          </a:p>
          <a:p>
            <a:pPr lvl="1"/>
            <a:r>
              <a:rPr lang="en-US" dirty="0"/>
              <a:t>Organization</a:t>
            </a:r>
          </a:p>
          <a:p>
            <a:r>
              <a:rPr lang="en-US" dirty="0"/>
              <a:t>Trello and Toggl Tracking Tools</a:t>
            </a:r>
          </a:p>
          <a:p>
            <a:r>
              <a:rPr lang="en-US" dirty="0"/>
              <a:t>Minimum Viable Product</a:t>
            </a:r>
          </a:p>
          <a:p>
            <a:r>
              <a:rPr lang="en-US" dirty="0"/>
              <a:t>Stretch Goals</a:t>
            </a:r>
          </a:p>
          <a:p>
            <a:endParaRPr lang="en-US" dirty="0"/>
          </a:p>
        </p:txBody>
      </p:sp>
    </p:spTree>
    <p:extLst>
      <p:ext uri="{BB962C8B-B14F-4D97-AF65-F5344CB8AC3E}">
        <p14:creationId xmlns:p14="http://schemas.microsoft.com/office/powerpoint/2010/main" val="20602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2AA52-FD3C-9E4A-98E5-742BF0E39E81}"/>
              </a:ext>
            </a:extLst>
          </p:cNvPr>
          <p:cNvSpPr>
            <a:spLocks noGrp="1"/>
          </p:cNvSpPr>
          <p:nvPr>
            <p:ph type="title"/>
          </p:nvPr>
        </p:nvSpPr>
        <p:spPr/>
        <p:txBody>
          <a:bodyPr/>
          <a:lstStyle/>
          <a:p>
            <a:r>
              <a:rPr lang="en-US" dirty="0"/>
              <a:t>Current Sprint: It’s the Final Countdown</a:t>
            </a:r>
          </a:p>
        </p:txBody>
      </p:sp>
      <p:sp>
        <p:nvSpPr>
          <p:cNvPr id="3" name="Content Placeholder 2">
            <a:extLst>
              <a:ext uri="{FF2B5EF4-FFF2-40B4-BE49-F238E27FC236}">
                <a16:creationId xmlns:a16="http://schemas.microsoft.com/office/drawing/2014/main" id="{A4F152BE-E1FD-7942-B0E0-EA7861585696}"/>
              </a:ext>
            </a:extLst>
          </p:cNvPr>
          <p:cNvSpPr>
            <a:spLocks noGrp="1"/>
          </p:cNvSpPr>
          <p:nvPr>
            <p:ph idx="1"/>
          </p:nvPr>
        </p:nvSpPr>
        <p:spPr>
          <a:xfrm>
            <a:off x="685801" y="2142067"/>
            <a:ext cx="10131425" cy="4106333"/>
          </a:xfrm>
        </p:spPr>
        <p:txBody>
          <a:bodyPr>
            <a:normAutofit lnSpcReduction="10000"/>
          </a:bodyPr>
          <a:lstStyle/>
          <a:p>
            <a:r>
              <a:rPr lang="en-US" dirty="0"/>
              <a:t>Chassis build</a:t>
            </a:r>
          </a:p>
          <a:p>
            <a:pPr lvl="1"/>
            <a:r>
              <a:rPr lang="en-US" dirty="0"/>
              <a:t>Some internal work with CAD/SolidWorks was done regarding the payload, and how to best fit internal components</a:t>
            </a:r>
          </a:p>
          <a:p>
            <a:pPr lvl="1"/>
            <a:r>
              <a:rPr lang="en-US" dirty="0"/>
              <a:t>Build day was cancelled, plasma cutter was not available, welder had COVID</a:t>
            </a:r>
          </a:p>
          <a:p>
            <a:r>
              <a:rPr lang="en-US" dirty="0"/>
              <a:t>Documentation</a:t>
            </a:r>
          </a:p>
          <a:p>
            <a:pPr lvl="1"/>
            <a:r>
              <a:rPr lang="en-US" dirty="0"/>
              <a:t>Revised internal documentation to reflect current hardware, software integrations, and additional components</a:t>
            </a:r>
          </a:p>
          <a:p>
            <a:pPr lvl="1"/>
            <a:r>
              <a:rPr lang="en-US" dirty="0"/>
              <a:t>Interface Control Documents were not completed</a:t>
            </a:r>
          </a:p>
          <a:p>
            <a:r>
              <a:rPr lang="en-US" dirty="0"/>
              <a:t>Software</a:t>
            </a:r>
          </a:p>
          <a:p>
            <a:pPr lvl="1"/>
            <a:r>
              <a:rPr lang="en-US" dirty="0"/>
              <a:t>Refactored code for the use of a single configuration model</a:t>
            </a:r>
          </a:p>
          <a:p>
            <a:r>
              <a:rPr lang="en-US" dirty="0"/>
              <a:t>Outreach</a:t>
            </a:r>
          </a:p>
          <a:p>
            <a:pPr lvl="1"/>
            <a:r>
              <a:rPr lang="en-US" dirty="0"/>
              <a:t>Met with Dennis from AES to share developed code, discuss next steps for their team, possible recruitment from the CS department</a:t>
            </a:r>
          </a:p>
          <a:p>
            <a:pPr lvl="1"/>
            <a:endParaRPr lang="en-US" dirty="0"/>
          </a:p>
        </p:txBody>
      </p:sp>
    </p:spTree>
    <p:extLst>
      <p:ext uri="{BB962C8B-B14F-4D97-AF65-F5344CB8AC3E}">
        <p14:creationId xmlns:p14="http://schemas.microsoft.com/office/powerpoint/2010/main" val="979977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36CD-523B-FE48-8AC6-25759BA060EE}"/>
              </a:ext>
            </a:extLst>
          </p:cNvPr>
          <p:cNvSpPr>
            <a:spLocks noGrp="1"/>
          </p:cNvSpPr>
          <p:nvPr>
            <p:ph type="title"/>
          </p:nvPr>
        </p:nvSpPr>
        <p:spPr/>
        <p:txBody>
          <a:bodyPr/>
          <a:lstStyle/>
          <a:p>
            <a:r>
              <a:rPr lang="en-US" dirty="0"/>
              <a:t>Current Sprint: CubeSat CAD Diagram</a:t>
            </a:r>
          </a:p>
        </p:txBody>
      </p:sp>
      <p:pic>
        <p:nvPicPr>
          <p:cNvPr id="5" name="Content Placeholder 4" descr="A picture containing diagram&#10;&#10;Description automatically generated">
            <a:extLst>
              <a:ext uri="{FF2B5EF4-FFF2-40B4-BE49-F238E27FC236}">
                <a16:creationId xmlns:a16="http://schemas.microsoft.com/office/drawing/2014/main" id="{838EBAC2-4BE8-DD4C-8B93-CD25FD3AFCC5}"/>
              </a:ext>
            </a:extLst>
          </p:cNvPr>
          <p:cNvPicPr>
            <a:picLocks noGrp="1" noChangeAspect="1"/>
          </p:cNvPicPr>
          <p:nvPr>
            <p:ph idx="1"/>
          </p:nvPr>
        </p:nvPicPr>
        <p:blipFill>
          <a:blip r:embed="rId2"/>
          <a:stretch>
            <a:fillRect/>
          </a:stretch>
        </p:blipFill>
        <p:spPr>
          <a:xfrm>
            <a:off x="2271341" y="2065867"/>
            <a:ext cx="7649318" cy="4085431"/>
          </a:xfrm>
        </p:spPr>
      </p:pic>
    </p:spTree>
    <p:extLst>
      <p:ext uri="{BB962C8B-B14F-4D97-AF65-F5344CB8AC3E}">
        <p14:creationId xmlns:p14="http://schemas.microsoft.com/office/powerpoint/2010/main" val="775007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2FA1-3DAA-2846-8300-DD1D2767BD53}"/>
              </a:ext>
            </a:extLst>
          </p:cNvPr>
          <p:cNvSpPr>
            <a:spLocks noGrp="1"/>
          </p:cNvSpPr>
          <p:nvPr>
            <p:ph type="title"/>
          </p:nvPr>
        </p:nvSpPr>
        <p:spPr>
          <a:xfrm>
            <a:off x="685801" y="609600"/>
            <a:ext cx="10131425" cy="1456267"/>
          </a:xfrm>
        </p:spPr>
        <p:txBody>
          <a:bodyPr>
            <a:normAutofit/>
          </a:bodyPr>
          <a:lstStyle/>
          <a:p>
            <a:r>
              <a:rPr lang="en-US"/>
              <a:t>Sprints</a:t>
            </a:r>
            <a:endParaRPr lang="en-US" dirty="0"/>
          </a:p>
        </p:txBody>
      </p:sp>
      <p:graphicFrame>
        <p:nvGraphicFramePr>
          <p:cNvPr id="6" name="Content Placeholder 2">
            <a:extLst>
              <a:ext uri="{FF2B5EF4-FFF2-40B4-BE49-F238E27FC236}">
                <a16:creationId xmlns:a16="http://schemas.microsoft.com/office/drawing/2014/main" id="{67E390D2-BA9A-4DD7-9938-311234236ED7}"/>
              </a:ext>
            </a:extLst>
          </p:cNvPr>
          <p:cNvGraphicFramePr>
            <a:graphicFrameLocks noGrp="1"/>
          </p:cNvGraphicFramePr>
          <p:nvPr>
            <p:ph idx="1"/>
            <p:extLst>
              <p:ext uri="{D42A27DB-BD31-4B8C-83A1-F6EECF244321}">
                <p14:modId xmlns:p14="http://schemas.microsoft.com/office/powerpoint/2010/main" val="778305791"/>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52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8BE21-78F7-0749-9E55-1778DF58543F}"/>
              </a:ext>
            </a:extLst>
          </p:cNvPr>
          <p:cNvSpPr>
            <a:spLocks noGrp="1"/>
          </p:cNvSpPr>
          <p:nvPr>
            <p:ph type="title"/>
          </p:nvPr>
        </p:nvSpPr>
        <p:spPr/>
        <p:txBody>
          <a:bodyPr/>
          <a:lstStyle/>
          <a:p>
            <a:r>
              <a:rPr lang="en-US" dirty="0"/>
              <a:t>Major takeaways – Team Size</a:t>
            </a:r>
          </a:p>
        </p:txBody>
      </p:sp>
      <p:sp>
        <p:nvSpPr>
          <p:cNvPr id="3" name="Content Placeholder 2">
            <a:extLst>
              <a:ext uri="{FF2B5EF4-FFF2-40B4-BE49-F238E27FC236}">
                <a16:creationId xmlns:a16="http://schemas.microsoft.com/office/drawing/2014/main" id="{79C6E93A-62E3-E841-98AE-94FFD7400F5C}"/>
              </a:ext>
            </a:extLst>
          </p:cNvPr>
          <p:cNvSpPr>
            <a:spLocks noGrp="1"/>
          </p:cNvSpPr>
          <p:nvPr>
            <p:ph idx="1"/>
          </p:nvPr>
        </p:nvSpPr>
        <p:spPr>
          <a:xfrm>
            <a:off x="685801" y="2142067"/>
            <a:ext cx="10131425" cy="4415487"/>
          </a:xfrm>
        </p:spPr>
        <p:txBody>
          <a:bodyPr>
            <a:normAutofit/>
          </a:bodyPr>
          <a:lstStyle/>
          <a:p>
            <a:r>
              <a:rPr lang="en-US" dirty="0"/>
              <a:t>Small team benefits </a:t>
            </a:r>
          </a:p>
          <a:p>
            <a:pPr lvl="1"/>
            <a:r>
              <a:rPr lang="en-US" dirty="0"/>
              <a:t>Our team members all relied on one another to accomplish the necessary taskings</a:t>
            </a:r>
          </a:p>
          <a:p>
            <a:pPr lvl="1"/>
            <a:r>
              <a:rPr lang="en-US" dirty="0"/>
              <a:t>With this reliance upon one another, each team member took personal responsibility for each of their stories and did their best to accomplish them</a:t>
            </a:r>
          </a:p>
          <a:p>
            <a:pPr lvl="1"/>
            <a:r>
              <a:rPr lang="en-US" dirty="0"/>
              <a:t>Each team member felt comfortable with the assigned workload, and no one felt as though they were bearing the brunt of the work</a:t>
            </a:r>
          </a:p>
          <a:p>
            <a:pPr lvl="1"/>
            <a:r>
              <a:rPr lang="en-US" dirty="0"/>
              <a:t>Communication was not as great of a challenge</a:t>
            </a:r>
          </a:p>
          <a:p>
            <a:r>
              <a:rPr lang="en-US" dirty="0"/>
              <a:t>Small team challenges</a:t>
            </a:r>
          </a:p>
          <a:p>
            <a:pPr lvl="1"/>
            <a:r>
              <a:rPr lang="en-US" dirty="0"/>
              <a:t>When the team sized dropped, we were unable to complete some of the major taskings we had wanted to (solar panel integration, power management system)</a:t>
            </a:r>
          </a:p>
          <a:p>
            <a:pPr lvl="1"/>
            <a:r>
              <a:rPr lang="en-US" dirty="0"/>
              <a:t>We only had a small pool of knowledge to draw from, which meant much of the time was dedicated to research and testing as opposed to building and trying to meet stretch goals</a:t>
            </a:r>
          </a:p>
        </p:txBody>
      </p:sp>
    </p:spTree>
    <p:extLst>
      <p:ext uri="{BB962C8B-B14F-4D97-AF65-F5344CB8AC3E}">
        <p14:creationId xmlns:p14="http://schemas.microsoft.com/office/powerpoint/2010/main" val="419216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CA3D-4DCA-C946-B37B-FABC586148BD}"/>
              </a:ext>
            </a:extLst>
          </p:cNvPr>
          <p:cNvSpPr>
            <a:spLocks noGrp="1"/>
          </p:cNvSpPr>
          <p:nvPr>
            <p:ph type="title"/>
          </p:nvPr>
        </p:nvSpPr>
        <p:spPr/>
        <p:txBody>
          <a:bodyPr/>
          <a:lstStyle/>
          <a:p>
            <a:r>
              <a:rPr lang="en-US" dirty="0"/>
              <a:t>Major Takeaways - Organization</a:t>
            </a:r>
          </a:p>
        </p:txBody>
      </p:sp>
      <p:sp>
        <p:nvSpPr>
          <p:cNvPr id="3" name="Content Placeholder 2">
            <a:extLst>
              <a:ext uri="{FF2B5EF4-FFF2-40B4-BE49-F238E27FC236}">
                <a16:creationId xmlns:a16="http://schemas.microsoft.com/office/drawing/2014/main" id="{2F650468-2085-114E-AB5B-A4FBEA57D24E}"/>
              </a:ext>
            </a:extLst>
          </p:cNvPr>
          <p:cNvSpPr>
            <a:spLocks noGrp="1"/>
          </p:cNvSpPr>
          <p:nvPr>
            <p:ph idx="1"/>
          </p:nvPr>
        </p:nvSpPr>
        <p:spPr/>
        <p:txBody>
          <a:bodyPr/>
          <a:lstStyle/>
          <a:p>
            <a:r>
              <a:rPr lang="en-US" dirty="0"/>
              <a:t>Tools like Toggl Track, and Trello provide a great way to manage stories, hours, and how best to share the taskings</a:t>
            </a:r>
          </a:p>
          <a:p>
            <a:r>
              <a:rPr lang="en-US" dirty="0"/>
              <a:t>Delegating work based upon interest allows the opportunity for subject matter experts to operate in areas in which they are the most proficient and comfortable, however it makes it difficult for other team members to grow their knowledge base outside of their interests</a:t>
            </a:r>
          </a:p>
          <a:p>
            <a:r>
              <a:rPr lang="en-US" dirty="0"/>
              <a:t>Having a hard deadline pushed our team to accomplish the goal of launching a payload, and that pressure was crucial to our success</a:t>
            </a:r>
          </a:p>
        </p:txBody>
      </p:sp>
    </p:spTree>
    <p:extLst>
      <p:ext uri="{BB962C8B-B14F-4D97-AF65-F5344CB8AC3E}">
        <p14:creationId xmlns:p14="http://schemas.microsoft.com/office/powerpoint/2010/main" val="3230532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1A18-37CF-9147-AC39-ACAA7B05C85B}"/>
              </a:ext>
            </a:extLst>
          </p:cNvPr>
          <p:cNvSpPr>
            <a:spLocks noGrp="1"/>
          </p:cNvSpPr>
          <p:nvPr>
            <p:ph type="title"/>
          </p:nvPr>
        </p:nvSpPr>
        <p:spPr>
          <a:xfrm>
            <a:off x="1" y="0"/>
            <a:ext cx="2941319" cy="2699145"/>
          </a:xfrm>
        </p:spPr>
        <p:txBody>
          <a:bodyPr/>
          <a:lstStyle/>
          <a:p>
            <a:r>
              <a:rPr lang="en-US" dirty="0"/>
              <a:t>Trell-oh my goodness</a:t>
            </a:r>
          </a:p>
        </p:txBody>
      </p:sp>
      <p:sp>
        <p:nvSpPr>
          <p:cNvPr id="6" name="TextBox 5">
            <a:extLst>
              <a:ext uri="{FF2B5EF4-FFF2-40B4-BE49-F238E27FC236}">
                <a16:creationId xmlns:a16="http://schemas.microsoft.com/office/drawing/2014/main" id="{5047CBE4-B51B-3545-81F9-217FA9D485CE}"/>
              </a:ext>
            </a:extLst>
          </p:cNvPr>
          <p:cNvSpPr txBox="1"/>
          <p:nvPr/>
        </p:nvSpPr>
        <p:spPr>
          <a:xfrm>
            <a:off x="0" y="2699145"/>
            <a:ext cx="294132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Drop off in stories when team size decreased and when research not as relevant</a:t>
            </a:r>
          </a:p>
          <a:p>
            <a:pPr marL="285750" indent="-285750">
              <a:buFont typeface="Arial" panose="020B0604020202020204" pitchFamily="34" charset="0"/>
              <a:buChar char="•"/>
            </a:pPr>
            <a:r>
              <a:rPr lang="en-US" dirty="0"/>
              <a:t>Documentation and management became a high priority as the project reached the end of the development</a:t>
            </a:r>
          </a:p>
          <a:p>
            <a:pPr marL="285750" indent="-285750">
              <a:buFont typeface="Arial" panose="020B0604020202020204" pitchFamily="34" charset="0"/>
              <a:buChar char="•"/>
            </a:pPr>
            <a:r>
              <a:rPr lang="en-US" dirty="0"/>
              <a:t>Overall the team met our minimum viable product</a:t>
            </a:r>
          </a:p>
          <a:p>
            <a:pPr marL="285750" indent="-285750">
              <a:buFont typeface="Arial" panose="020B0604020202020204" pitchFamily="34" charset="0"/>
              <a:buChar char="•"/>
            </a:pPr>
            <a:r>
              <a:rPr lang="en-US" dirty="0"/>
              <a:t>Completed 75 stories</a:t>
            </a:r>
          </a:p>
          <a:p>
            <a:pPr marL="285750" indent="-285750">
              <a:buFont typeface="Arial" panose="020B0604020202020204" pitchFamily="34" charset="0"/>
              <a:buChar char="•"/>
            </a:pPr>
            <a:endParaRPr lang="en-US" dirty="0"/>
          </a:p>
        </p:txBody>
      </p:sp>
      <p:pic>
        <p:nvPicPr>
          <p:cNvPr id="8" name="Content Placeholder 7">
            <a:extLst>
              <a:ext uri="{FF2B5EF4-FFF2-40B4-BE49-F238E27FC236}">
                <a16:creationId xmlns:a16="http://schemas.microsoft.com/office/drawing/2014/main" id="{DFE6A186-DD3C-A245-9484-DC3D2060C252}"/>
              </a:ext>
            </a:extLst>
          </p:cNvPr>
          <p:cNvPicPr>
            <a:picLocks noGrp="1" noChangeAspect="1"/>
          </p:cNvPicPr>
          <p:nvPr>
            <p:ph idx="1"/>
          </p:nvPr>
        </p:nvPicPr>
        <p:blipFill>
          <a:blip r:embed="rId2"/>
          <a:stretch>
            <a:fillRect/>
          </a:stretch>
        </p:blipFill>
        <p:spPr>
          <a:xfrm>
            <a:off x="3124200" y="533400"/>
            <a:ext cx="9046701" cy="5910684"/>
          </a:xfrm>
        </p:spPr>
      </p:pic>
    </p:spTree>
    <p:extLst>
      <p:ext uri="{BB962C8B-B14F-4D97-AF65-F5344CB8AC3E}">
        <p14:creationId xmlns:p14="http://schemas.microsoft.com/office/powerpoint/2010/main" val="1526895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6EFC-8BEB-E641-B1CA-B462B24D6CBA}"/>
              </a:ext>
            </a:extLst>
          </p:cNvPr>
          <p:cNvSpPr>
            <a:spLocks noGrp="1"/>
          </p:cNvSpPr>
          <p:nvPr>
            <p:ph type="title"/>
          </p:nvPr>
        </p:nvSpPr>
        <p:spPr>
          <a:xfrm>
            <a:off x="8152676" y="671803"/>
            <a:ext cx="3706762" cy="1608124"/>
          </a:xfrm>
        </p:spPr>
        <p:txBody>
          <a:bodyPr>
            <a:normAutofit/>
          </a:bodyPr>
          <a:lstStyle/>
          <a:p>
            <a:r>
              <a:rPr lang="en-US" dirty="0"/>
              <a:t>Toggl Track</a:t>
            </a:r>
          </a:p>
        </p:txBody>
      </p:sp>
      <p:sp>
        <p:nvSpPr>
          <p:cNvPr id="11" name="Content Placeholder 8">
            <a:extLst>
              <a:ext uri="{FF2B5EF4-FFF2-40B4-BE49-F238E27FC236}">
                <a16:creationId xmlns:a16="http://schemas.microsoft.com/office/drawing/2014/main" id="{BC482D1E-657E-4CCB-B3F4-AEA8DB6820A6}"/>
              </a:ext>
            </a:extLst>
          </p:cNvPr>
          <p:cNvSpPr>
            <a:spLocks noGrp="1"/>
          </p:cNvSpPr>
          <p:nvPr>
            <p:ph idx="1"/>
          </p:nvPr>
        </p:nvSpPr>
        <p:spPr>
          <a:xfrm>
            <a:off x="8152676" y="2279927"/>
            <a:ext cx="3706762" cy="3972232"/>
          </a:xfrm>
        </p:spPr>
        <p:txBody>
          <a:bodyPr>
            <a:normAutofit/>
          </a:bodyPr>
          <a:lstStyle/>
          <a:p>
            <a:r>
              <a:rPr lang="en-US" dirty="0"/>
              <a:t>Over 390 hours worked total</a:t>
            </a:r>
          </a:p>
          <a:p>
            <a:r>
              <a:rPr lang="en-US" dirty="0"/>
              <a:t>Final weeks included the least amount of logged hours </a:t>
            </a:r>
          </a:p>
          <a:p>
            <a:pPr lvl="1"/>
            <a:r>
              <a:rPr lang="en-US" dirty="0"/>
              <a:t>This is due to COVID, and the changing of the overall scope of the project</a:t>
            </a:r>
          </a:p>
          <a:p>
            <a:r>
              <a:rPr lang="en-US" dirty="0"/>
              <a:t>Weeks before the launch included approximately 55 hours of work split between the team members</a:t>
            </a:r>
          </a:p>
          <a:p>
            <a:r>
              <a:rPr lang="en-US" dirty="0"/>
              <a:t>Week of the launch included over 33 hours of work for launch, recovery, and data analysis</a:t>
            </a:r>
          </a:p>
        </p:txBody>
      </p:sp>
      <p:pic>
        <p:nvPicPr>
          <p:cNvPr id="4" name="Picture 3">
            <a:extLst>
              <a:ext uri="{FF2B5EF4-FFF2-40B4-BE49-F238E27FC236}">
                <a16:creationId xmlns:a16="http://schemas.microsoft.com/office/drawing/2014/main" id="{736A78F4-200D-8C40-8F03-D05873A8AB22}"/>
              </a:ext>
            </a:extLst>
          </p:cNvPr>
          <p:cNvPicPr>
            <a:picLocks noChangeAspect="1"/>
          </p:cNvPicPr>
          <p:nvPr/>
        </p:nvPicPr>
        <p:blipFill>
          <a:blip r:embed="rId3"/>
          <a:stretch>
            <a:fillRect/>
          </a:stretch>
        </p:blipFill>
        <p:spPr>
          <a:xfrm>
            <a:off x="52560" y="1506071"/>
            <a:ext cx="8090018" cy="4649272"/>
          </a:xfrm>
          <a:prstGeom prst="rect">
            <a:avLst/>
          </a:prstGeom>
        </p:spPr>
      </p:pic>
    </p:spTree>
    <p:extLst>
      <p:ext uri="{BB962C8B-B14F-4D97-AF65-F5344CB8AC3E}">
        <p14:creationId xmlns:p14="http://schemas.microsoft.com/office/powerpoint/2010/main" val="19072657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11D6BA037BFF4E9BBADD7AE6CA18F3" ma:contentTypeVersion="9" ma:contentTypeDescription="Create a new document." ma:contentTypeScope="" ma:versionID="b6d3536354a386aaf2a92f1ce9d14219">
  <xsd:schema xmlns:xsd="http://www.w3.org/2001/XMLSchema" xmlns:xs="http://www.w3.org/2001/XMLSchema" xmlns:p="http://schemas.microsoft.com/office/2006/metadata/properties" xmlns:ns2="35cf3df0-7f89-4bb6-9c7b-f1c328d34149" targetNamespace="http://schemas.microsoft.com/office/2006/metadata/properties" ma:root="true" ma:fieldsID="10b2c0c3382aa0060467f246933cb342" ns2:_="">
    <xsd:import namespace="35cf3df0-7f89-4bb6-9c7b-f1c328d3414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cf3df0-7f89-4bb6-9c7b-f1c328d341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006722-1975-4724-8D9B-62C7E942293F}">
  <ds:schemaRefs>
    <ds:schemaRef ds:uri="http://purl.org/dc/term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2006/documentManagement/types"/>
    <ds:schemaRef ds:uri="http://schemas.microsoft.com/office/infopath/2007/PartnerControls"/>
    <ds:schemaRef ds:uri="35cf3df0-7f89-4bb6-9c7b-f1c328d34149"/>
    <ds:schemaRef ds:uri="http://purl.org/dc/dcmitype/"/>
  </ds:schemaRefs>
</ds:datastoreItem>
</file>

<file path=customXml/itemProps2.xml><?xml version="1.0" encoding="utf-8"?>
<ds:datastoreItem xmlns:ds="http://schemas.openxmlformats.org/officeDocument/2006/customXml" ds:itemID="{1337B9AE-69BE-406C-973A-3E72290CA152}">
  <ds:schemaRefs>
    <ds:schemaRef ds:uri="http://schemas.microsoft.com/sharepoint/v3/contenttype/forms"/>
  </ds:schemaRefs>
</ds:datastoreItem>
</file>

<file path=customXml/itemProps3.xml><?xml version="1.0" encoding="utf-8"?>
<ds:datastoreItem xmlns:ds="http://schemas.openxmlformats.org/officeDocument/2006/customXml" ds:itemID="{2E3D6573-EF65-4AFC-B217-AB3E8F4528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cf3df0-7f89-4bb6-9c7b-f1c328d341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TotalTime>
  <Words>1032</Words>
  <Application>Microsoft Macintosh PowerPoint</Application>
  <PresentationFormat>Widescreen</PresentationFormat>
  <Paragraphs>99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Celestial</vt:lpstr>
      <vt:lpstr>CS 4360: CubeSat Presentation</vt:lpstr>
      <vt:lpstr>Table of contents</vt:lpstr>
      <vt:lpstr>Current Sprint: It’s the Final Countdown</vt:lpstr>
      <vt:lpstr>Current Sprint: CubeSat CAD Diagram</vt:lpstr>
      <vt:lpstr>Sprints</vt:lpstr>
      <vt:lpstr>Major takeaways – Team Size</vt:lpstr>
      <vt:lpstr>Major Takeaways - Organization</vt:lpstr>
      <vt:lpstr>Trell-oh my goodness</vt:lpstr>
      <vt:lpstr>Toggl Track</vt:lpstr>
      <vt:lpstr>Minimum Viable Product</vt:lpstr>
      <vt:lpstr>Software</vt:lpstr>
      <vt:lpstr>Launch Day</vt:lpstr>
      <vt:lpstr>Stretch Goals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4360: CubeSat Presentation</dc:title>
  <dc:creator>StCyr, Logan</dc:creator>
  <cp:lastModifiedBy>StCyr, Logan</cp:lastModifiedBy>
  <cp:revision>7</cp:revision>
  <dcterms:created xsi:type="dcterms:W3CDTF">2020-12-09T02:05:54Z</dcterms:created>
  <dcterms:modified xsi:type="dcterms:W3CDTF">2020-12-09T02:20:25Z</dcterms:modified>
</cp:coreProperties>
</file>